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4"/>
  </p:notesMasterIdLst>
  <p:sldIdLst>
    <p:sldId id="256" r:id="rId3"/>
    <p:sldId id="257" r:id="rId4"/>
    <p:sldId id="258" r:id="rId5"/>
    <p:sldId id="259" r:id="rId6"/>
    <p:sldId id="260" r:id="rId7"/>
    <p:sldId id="261" r:id="rId8"/>
    <p:sldId id="263" r:id="rId9"/>
    <p:sldId id="264" r:id="rId10"/>
    <p:sldId id="265" r:id="rId11"/>
    <p:sldId id="266" r:id="rId12"/>
    <p:sldId id="276" r:id="rId13"/>
  </p:sldIdLst>
  <p:sldSz cx="9144000" cy="5143500" type="screen16x9"/>
  <p:notesSz cx="6858000" cy="9144000"/>
  <p:embeddedFontLst>
    <p:embeddedFont>
      <p:font typeface="Chakra Petch" panose="020B0604020202020204" charset="-34"/>
      <p:bold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9ACF42-80F0-4E5E-B95B-797649155533}">
  <a:tblStyle styleId="{D39ACF42-80F0-4E5E-B95B-79764915553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p:cViewPr varScale="1">
        <p:scale>
          <a:sx n="100" d="100"/>
          <a:sy n="100" d="100"/>
        </p:scale>
        <p:origin x="936" y="7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font" Target="fonts/font1.fntdata"/><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b0e7df1845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g1b0e7df1845_2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b0e7df1845_2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3" name="Google Shape;293;g1b0e7df1845_2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b0e7df1845_2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7" name="Google Shape;517;g1b0e7df1845_2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b0e7df1845_2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g1b0e7df1845_2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b0e7df1845_2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g1b0e7df1845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b0e7df1845_2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1b0e7df1845_2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b0e7df1845_2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9" name="Google Shape;199;g1b0e7df1845_2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b0e7df1845_2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3" name="Google Shape;213;g1b0e7df1845_2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b0e7df1845_2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1b0e7df1845_2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b0e7df1845_2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5" name="Google Shape;255;g1b0e7df1845_2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b0e7df1845_2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9" name="Google Shape;279;g1b0e7df1845_2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58" name="Google Shape;58;p1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59" name="Google Shape;59;p14"/>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0"/>
        <p:cNvGrpSpPr/>
        <p:nvPr/>
      </p:nvGrpSpPr>
      <p:grpSpPr>
        <a:xfrm>
          <a:off x="0" y="0"/>
          <a:ext cx="0" cy="0"/>
          <a:chOff x="0" y="0"/>
          <a:chExt cx="0" cy="0"/>
        </a:xfrm>
      </p:grpSpPr>
      <p:sp>
        <p:nvSpPr>
          <p:cNvPr id="61" name="Google Shape;61;p15"/>
          <p:cNvSpPr txBox="1">
            <a:spLocks noGrp="1"/>
          </p:cNvSpPr>
          <p:nvPr>
            <p:ph type="ctrTitle"/>
          </p:nvPr>
        </p:nvSpPr>
        <p:spPr>
          <a:xfrm>
            <a:off x="342900" y="1065213"/>
            <a:ext cx="3886200" cy="735013"/>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62" name="Google Shape;62;p15"/>
          <p:cNvSpPr txBox="1">
            <a:spLocks noGrp="1"/>
          </p:cNvSpPr>
          <p:nvPr>
            <p:ph type="subTitle" idx="1"/>
          </p:nvPr>
        </p:nvSpPr>
        <p:spPr>
          <a:xfrm>
            <a:off x="685800" y="1943100"/>
            <a:ext cx="3200400" cy="876300"/>
          </a:xfrm>
          <a:prstGeom prst="rect">
            <a:avLst/>
          </a:prstGeom>
          <a:noFill/>
          <a:ln>
            <a:noFill/>
          </a:ln>
        </p:spPr>
        <p:txBody>
          <a:bodyPr spcFirstLastPara="1" wrap="square" lIns="45725" tIns="22850" rIns="45725" bIns="22850" anchor="t" anchorCtr="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a:endParaRPr/>
          </a:p>
        </p:txBody>
      </p:sp>
      <p:sp>
        <p:nvSpPr>
          <p:cNvPr id="63" name="Google Shape;63;p15"/>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64" name="Google Shape;64;p15"/>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65" name="Google Shape;65;p15"/>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68" name="Google Shape;68;p16"/>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69" name="Google Shape;69;p16"/>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0" name="Google Shape;70;p16"/>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1" name="Google Shape;71;p16"/>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sp>
        <p:nvSpPr>
          <p:cNvPr id="73" name="Google Shape;73;p17"/>
          <p:cNvSpPr txBox="1">
            <a:spLocks noGrp="1"/>
          </p:cNvSpPr>
          <p:nvPr>
            <p:ph type="title"/>
          </p:nvPr>
        </p:nvSpPr>
        <p:spPr>
          <a:xfrm>
            <a:off x="361156" y="2203450"/>
            <a:ext cx="3886200" cy="681038"/>
          </a:xfrm>
          <a:prstGeom prst="rect">
            <a:avLst/>
          </a:prstGeom>
          <a:noFill/>
          <a:ln>
            <a:noFill/>
          </a:ln>
        </p:spPr>
        <p:txBody>
          <a:bodyPr spcFirstLastPara="1" wrap="square" lIns="45725" tIns="22850" rIns="45725" bIns="22850" anchor="t" anchorCtr="0">
            <a:normAutofit/>
          </a:bodyPr>
          <a:lstStyle>
            <a:lvl1pPr lvl="0" algn="l">
              <a:spcBef>
                <a:spcPts val="0"/>
              </a:spcBef>
              <a:spcAft>
                <a:spcPts val="0"/>
              </a:spcAft>
              <a:buClr>
                <a:schemeClr val="dk1"/>
              </a:buClr>
              <a:buSzPts val="2000"/>
              <a:buFont typeface="Calibri"/>
              <a:buNone/>
              <a:defRPr sz="2000" b="1"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74" name="Google Shape;74;p17"/>
          <p:cNvSpPr txBox="1">
            <a:spLocks noGrp="1"/>
          </p:cNvSpPr>
          <p:nvPr>
            <p:ph type="body" idx="1"/>
          </p:nvPr>
        </p:nvSpPr>
        <p:spPr>
          <a:xfrm>
            <a:off x="361156" y="1453357"/>
            <a:ext cx="3886200" cy="750094"/>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rgbClr val="888888"/>
              </a:buClr>
              <a:buSzPts val="1000"/>
              <a:buNone/>
              <a:defRPr sz="1000">
                <a:solidFill>
                  <a:srgbClr val="888888"/>
                </a:solidFill>
              </a:defRPr>
            </a:lvl1pPr>
            <a:lvl2pPr marL="914400" lvl="1" indent="-228600" algn="l">
              <a:spcBef>
                <a:spcPts val="200"/>
              </a:spcBef>
              <a:spcAft>
                <a:spcPts val="0"/>
              </a:spcAft>
              <a:buClr>
                <a:srgbClr val="888888"/>
              </a:buClr>
              <a:buSzPts val="900"/>
              <a:buNone/>
              <a:defRPr sz="900">
                <a:solidFill>
                  <a:srgbClr val="888888"/>
                </a:solidFill>
              </a:defRPr>
            </a:lvl2pPr>
            <a:lvl3pPr marL="1371600" lvl="2" indent="-228600" algn="l">
              <a:spcBef>
                <a:spcPts val="200"/>
              </a:spcBef>
              <a:spcAft>
                <a:spcPts val="0"/>
              </a:spcAft>
              <a:buClr>
                <a:srgbClr val="888888"/>
              </a:buClr>
              <a:buSzPts val="800"/>
              <a:buNone/>
              <a:defRPr sz="800">
                <a:solidFill>
                  <a:srgbClr val="888888"/>
                </a:solidFill>
              </a:defRPr>
            </a:lvl3pPr>
            <a:lvl4pPr marL="1828800" lvl="3" indent="-228600" algn="l">
              <a:spcBef>
                <a:spcPts val="100"/>
              </a:spcBef>
              <a:spcAft>
                <a:spcPts val="0"/>
              </a:spcAft>
              <a:buClr>
                <a:srgbClr val="888888"/>
              </a:buClr>
              <a:buSzPts val="700"/>
              <a:buNone/>
              <a:defRPr sz="700">
                <a:solidFill>
                  <a:srgbClr val="888888"/>
                </a:solidFill>
              </a:defRPr>
            </a:lvl4pPr>
            <a:lvl5pPr marL="2286000" lvl="4" indent="-228600" algn="l">
              <a:spcBef>
                <a:spcPts val="100"/>
              </a:spcBef>
              <a:spcAft>
                <a:spcPts val="0"/>
              </a:spcAft>
              <a:buClr>
                <a:srgbClr val="888888"/>
              </a:buClr>
              <a:buSzPts val="700"/>
              <a:buNone/>
              <a:defRPr sz="700">
                <a:solidFill>
                  <a:srgbClr val="888888"/>
                </a:solidFill>
              </a:defRPr>
            </a:lvl5pPr>
            <a:lvl6pPr marL="2743200" lvl="5" indent="-228600" algn="l">
              <a:spcBef>
                <a:spcPts val="100"/>
              </a:spcBef>
              <a:spcAft>
                <a:spcPts val="0"/>
              </a:spcAft>
              <a:buClr>
                <a:srgbClr val="888888"/>
              </a:buClr>
              <a:buSzPts val="700"/>
              <a:buNone/>
              <a:defRPr sz="700">
                <a:solidFill>
                  <a:srgbClr val="888888"/>
                </a:solidFill>
              </a:defRPr>
            </a:lvl6pPr>
            <a:lvl7pPr marL="3200400" lvl="6" indent="-228600" algn="l">
              <a:spcBef>
                <a:spcPts val="100"/>
              </a:spcBef>
              <a:spcAft>
                <a:spcPts val="0"/>
              </a:spcAft>
              <a:buClr>
                <a:srgbClr val="888888"/>
              </a:buClr>
              <a:buSzPts val="700"/>
              <a:buNone/>
              <a:defRPr sz="700">
                <a:solidFill>
                  <a:srgbClr val="888888"/>
                </a:solidFill>
              </a:defRPr>
            </a:lvl7pPr>
            <a:lvl8pPr marL="3657600" lvl="7" indent="-228600" algn="l">
              <a:spcBef>
                <a:spcPts val="100"/>
              </a:spcBef>
              <a:spcAft>
                <a:spcPts val="0"/>
              </a:spcAft>
              <a:buClr>
                <a:srgbClr val="888888"/>
              </a:buClr>
              <a:buSzPts val="700"/>
              <a:buNone/>
              <a:defRPr sz="700">
                <a:solidFill>
                  <a:srgbClr val="888888"/>
                </a:solidFill>
              </a:defRPr>
            </a:lvl8pPr>
            <a:lvl9pPr marL="4114800" lvl="8" indent="-228600" algn="l">
              <a:spcBef>
                <a:spcPts val="100"/>
              </a:spcBef>
              <a:spcAft>
                <a:spcPts val="0"/>
              </a:spcAft>
              <a:buClr>
                <a:srgbClr val="888888"/>
              </a:buClr>
              <a:buSzPts val="700"/>
              <a:buNone/>
              <a:defRPr sz="700">
                <a:solidFill>
                  <a:srgbClr val="888888"/>
                </a:solidFill>
              </a:defRPr>
            </a:lvl9pPr>
          </a:lstStyle>
          <a:p>
            <a:endParaRPr/>
          </a:p>
        </p:txBody>
      </p:sp>
      <p:sp>
        <p:nvSpPr>
          <p:cNvPr id="75" name="Google Shape;75;p17"/>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6" name="Google Shape;76;p17"/>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7" name="Google Shape;77;p17"/>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80" name="Google Shape;80;p18"/>
          <p:cNvSpPr txBox="1">
            <a:spLocks noGrp="1"/>
          </p:cNvSpPr>
          <p:nvPr>
            <p:ph type="body" idx="1"/>
          </p:nvPr>
        </p:nvSpPr>
        <p:spPr>
          <a:xfrm>
            <a:off x="2286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81" name="Google Shape;81;p18"/>
          <p:cNvSpPr txBox="1">
            <a:spLocks noGrp="1"/>
          </p:cNvSpPr>
          <p:nvPr>
            <p:ph type="body" idx="2"/>
          </p:nvPr>
        </p:nvSpPr>
        <p:spPr>
          <a:xfrm>
            <a:off x="23241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82" name="Google Shape;82;p18"/>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3" name="Google Shape;83;p18"/>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4" name="Google Shape;84;p18"/>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5"/>
        <p:cNvGrpSpPr/>
        <p:nvPr/>
      </p:nvGrpSpPr>
      <p:grpSpPr>
        <a:xfrm>
          <a:off x="0" y="0"/>
          <a:ext cx="0" cy="0"/>
          <a:chOff x="0" y="0"/>
          <a:chExt cx="0" cy="0"/>
        </a:xfrm>
      </p:grpSpPr>
      <p:sp>
        <p:nvSpPr>
          <p:cNvPr id="86" name="Google Shape;86;p19"/>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87" name="Google Shape;87;p19"/>
          <p:cNvSpPr txBox="1">
            <a:spLocks noGrp="1"/>
          </p:cNvSpPr>
          <p:nvPr>
            <p:ph type="body" idx="1"/>
          </p:nvPr>
        </p:nvSpPr>
        <p:spPr>
          <a:xfrm>
            <a:off x="228600" y="767556"/>
            <a:ext cx="2020094"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88" name="Google Shape;88;p19"/>
          <p:cNvSpPr txBox="1">
            <a:spLocks noGrp="1"/>
          </p:cNvSpPr>
          <p:nvPr>
            <p:ph type="body" idx="2"/>
          </p:nvPr>
        </p:nvSpPr>
        <p:spPr>
          <a:xfrm>
            <a:off x="228600" y="1087438"/>
            <a:ext cx="2020094"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89" name="Google Shape;89;p19"/>
          <p:cNvSpPr txBox="1">
            <a:spLocks noGrp="1"/>
          </p:cNvSpPr>
          <p:nvPr>
            <p:ph type="body" idx="3"/>
          </p:nvPr>
        </p:nvSpPr>
        <p:spPr>
          <a:xfrm>
            <a:off x="2322513" y="767556"/>
            <a:ext cx="2020888"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90" name="Google Shape;90;p19"/>
          <p:cNvSpPr txBox="1">
            <a:spLocks noGrp="1"/>
          </p:cNvSpPr>
          <p:nvPr>
            <p:ph type="body" idx="4"/>
          </p:nvPr>
        </p:nvSpPr>
        <p:spPr>
          <a:xfrm>
            <a:off x="2322513" y="1087438"/>
            <a:ext cx="2020888"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91" name="Google Shape;91;p19"/>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2" name="Google Shape;92;p19"/>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3" name="Google Shape;93;p19"/>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96" name="Google Shape;96;p20"/>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7" name="Google Shape;97;p20"/>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8" name="Google Shape;98;p20"/>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228600" y="136525"/>
            <a:ext cx="1504157" cy="581025"/>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01" name="Google Shape;101;p21"/>
          <p:cNvSpPr txBox="1">
            <a:spLocks noGrp="1"/>
          </p:cNvSpPr>
          <p:nvPr>
            <p:ph type="body" idx="1"/>
          </p:nvPr>
        </p:nvSpPr>
        <p:spPr>
          <a:xfrm>
            <a:off x="1787525" y="136525"/>
            <a:ext cx="2555875" cy="2926557"/>
          </a:xfrm>
          <a:prstGeom prst="rect">
            <a:avLst/>
          </a:prstGeom>
          <a:noFill/>
          <a:ln>
            <a:noFill/>
          </a:ln>
        </p:spPr>
        <p:txBody>
          <a:bodyPr spcFirstLastPara="1" wrap="square" lIns="45725" tIns="22850" rIns="45725" bIns="22850" anchor="t" anchorCtr="0">
            <a:normAutofit/>
          </a:bodyPr>
          <a:lstStyle>
            <a:lvl1pPr marL="457200" lvl="0" indent="-330200" algn="l">
              <a:spcBef>
                <a:spcPts val="300"/>
              </a:spcBef>
              <a:spcAft>
                <a:spcPts val="0"/>
              </a:spcAft>
              <a:buClr>
                <a:schemeClr val="dk1"/>
              </a:buClr>
              <a:buSzPts val="1600"/>
              <a:buChar char="•"/>
              <a:defRPr sz="1600"/>
            </a:lvl1pPr>
            <a:lvl2pPr marL="914400" lvl="1" indent="-317500" algn="l">
              <a:spcBef>
                <a:spcPts val="300"/>
              </a:spcBef>
              <a:spcAft>
                <a:spcPts val="0"/>
              </a:spcAft>
              <a:buClr>
                <a:schemeClr val="dk1"/>
              </a:buClr>
              <a:buSzPts val="1400"/>
              <a:buChar char="–"/>
              <a:defRPr sz="1400"/>
            </a:lvl2pPr>
            <a:lvl3pPr marL="1371600" lvl="2" indent="-304800" algn="l">
              <a:spcBef>
                <a:spcPts val="200"/>
              </a:spcBef>
              <a:spcAft>
                <a:spcPts val="0"/>
              </a:spcAft>
              <a:buClr>
                <a:schemeClr val="dk1"/>
              </a:buClr>
              <a:buSzPts val="1200"/>
              <a:buChar char="•"/>
              <a:defRPr sz="1200"/>
            </a:lvl3pPr>
            <a:lvl4pPr marL="1828800" lvl="3" indent="-292100" algn="l">
              <a:spcBef>
                <a:spcPts val="200"/>
              </a:spcBef>
              <a:spcAft>
                <a:spcPts val="0"/>
              </a:spcAft>
              <a:buClr>
                <a:schemeClr val="dk1"/>
              </a:buClr>
              <a:buSzPts val="1000"/>
              <a:buChar char="–"/>
              <a:defRPr sz="1000"/>
            </a:lvl4pPr>
            <a:lvl5pPr marL="2286000" lvl="4" indent="-292100" algn="l">
              <a:spcBef>
                <a:spcPts val="200"/>
              </a:spcBef>
              <a:spcAft>
                <a:spcPts val="0"/>
              </a:spcAft>
              <a:buClr>
                <a:schemeClr val="dk1"/>
              </a:buClr>
              <a:buSzPts val="1000"/>
              <a:buChar char="»"/>
              <a:defRPr sz="1000"/>
            </a:lvl5pPr>
            <a:lvl6pPr marL="2743200" lvl="5" indent="-292100" algn="l">
              <a:spcBef>
                <a:spcPts val="200"/>
              </a:spcBef>
              <a:spcAft>
                <a:spcPts val="0"/>
              </a:spcAft>
              <a:buClr>
                <a:schemeClr val="dk1"/>
              </a:buClr>
              <a:buSzPts val="1000"/>
              <a:buChar char="•"/>
              <a:defRPr sz="1000"/>
            </a:lvl6pPr>
            <a:lvl7pPr marL="3200400" lvl="6" indent="-292100" algn="l">
              <a:spcBef>
                <a:spcPts val="200"/>
              </a:spcBef>
              <a:spcAft>
                <a:spcPts val="0"/>
              </a:spcAft>
              <a:buClr>
                <a:schemeClr val="dk1"/>
              </a:buClr>
              <a:buSzPts val="1000"/>
              <a:buChar char="•"/>
              <a:defRPr sz="1000"/>
            </a:lvl7pPr>
            <a:lvl8pPr marL="3657600" lvl="7" indent="-292100" algn="l">
              <a:spcBef>
                <a:spcPts val="200"/>
              </a:spcBef>
              <a:spcAft>
                <a:spcPts val="0"/>
              </a:spcAft>
              <a:buClr>
                <a:schemeClr val="dk1"/>
              </a:buClr>
              <a:buSzPts val="1000"/>
              <a:buChar char="•"/>
              <a:defRPr sz="1000"/>
            </a:lvl8pPr>
            <a:lvl9pPr marL="4114800" lvl="8" indent="-292100" algn="l">
              <a:spcBef>
                <a:spcPts val="200"/>
              </a:spcBef>
              <a:spcAft>
                <a:spcPts val="0"/>
              </a:spcAft>
              <a:buClr>
                <a:schemeClr val="dk1"/>
              </a:buClr>
              <a:buSzPts val="1000"/>
              <a:buChar char="•"/>
              <a:defRPr sz="1000"/>
            </a:lvl9pPr>
          </a:lstStyle>
          <a:p>
            <a:endParaRPr/>
          </a:p>
        </p:txBody>
      </p:sp>
      <p:sp>
        <p:nvSpPr>
          <p:cNvPr id="102" name="Google Shape;102;p21"/>
          <p:cNvSpPr txBox="1">
            <a:spLocks noGrp="1"/>
          </p:cNvSpPr>
          <p:nvPr>
            <p:ph type="body" idx="2"/>
          </p:nvPr>
        </p:nvSpPr>
        <p:spPr>
          <a:xfrm>
            <a:off x="228600" y="717550"/>
            <a:ext cx="1504157" cy="2345532"/>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03" name="Google Shape;103;p21"/>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4" name="Google Shape;104;p21"/>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5" name="Google Shape;105;p21"/>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896144" y="2400300"/>
            <a:ext cx="2743200" cy="283369"/>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08" name="Google Shape;108;p22"/>
          <p:cNvSpPr>
            <a:spLocks noGrp="1"/>
          </p:cNvSpPr>
          <p:nvPr>
            <p:ph type="pic" idx="2"/>
          </p:nvPr>
        </p:nvSpPr>
        <p:spPr>
          <a:xfrm>
            <a:off x="896144" y="306388"/>
            <a:ext cx="2743200" cy="2057400"/>
          </a:xfrm>
          <a:prstGeom prst="rect">
            <a:avLst/>
          </a:prstGeom>
          <a:noFill/>
          <a:ln>
            <a:noFill/>
          </a:ln>
        </p:spPr>
      </p:sp>
      <p:sp>
        <p:nvSpPr>
          <p:cNvPr id="109" name="Google Shape;109;p22"/>
          <p:cNvSpPr txBox="1">
            <a:spLocks noGrp="1"/>
          </p:cNvSpPr>
          <p:nvPr>
            <p:ph type="body" idx="1"/>
          </p:nvPr>
        </p:nvSpPr>
        <p:spPr>
          <a:xfrm>
            <a:off x="896144" y="2683669"/>
            <a:ext cx="2743200" cy="402431"/>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10" name="Google Shape;110;p22"/>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1" name="Google Shape;111;p22"/>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2" name="Google Shape;112;p22"/>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15" name="Google Shape;115;p23"/>
          <p:cNvSpPr txBox="1">
            <a:spLocks noGrp="1"/>
          </p:cNvSpPr>
          <p:nvPr>
            <p:ph type="body" idx="1"/>
          </p:nvPr>
        </p:nvSpPr>
        <p:spPr>
          <a:xfrm rot="5400000">
            <a:off x="1154509" y="-125809"/>
            <a:ext cx="2262982" cy="41148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16" name="Google Shape;116;p2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7" name="Google Shape;117;p2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8" name="Google Shape;118;p23"/>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2366169" y="1085850"/>
            <a:ext cx="2925763" cy="10287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21" name="Google Shape;121;p24"/>
          <p:cNvSpPr txBox="1">
            <a:spLocks noGrp="1"/>
          </p:cNvSpPr>
          <p:nvPr>
            <p:ph type="body" idx="1"/>
          </p:nvPr>
        </p:nvSpPr>
        <p:spPr>
          <a:xfrm rot="5400000">
            <a:off x="270669" y="95250"/>
            <a:ext cx="2925763" cy="30099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22" name="Google Shape;122;p2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3" name="Google Shape;123;p2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4" name="Google Shape;124;p24"/>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marR="0" lvl="0" algn="ctr" rtl="0">
              <a:spcBef>
                <a:spcPts val="0"/>
              </a:spcBef>
              <a:spcAft>
                <a:spcPts val="0"/>
              </a:spcAft>
              <a:buClr>
                <a:schemeClr val="dk1"/>
              </a:buClr>
              <a:buSzPts val="2200"/>
              <a:buFont typeface="Calibri"/>
              <a:buNone/>
              <a:defRPr sz="2200" b="0" i="0" u="none" strike="noStrike" cap="non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a:endParaRPr/>
          </a:p>
        </p:txBody>
      </p:sp>
      <p:sp>
        <p:nvSpPr>
          <p:cNvPr id="52" name="Google Shape;52;p13"/>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marR="0" lvl="0" indent="-330200" algn="l" rtl="0">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L="914400" marR="0" lvl="1" indent="-317500" algn="l" rtl="0">
              <a:spcBef>
                <a:spcPts val="3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2pPr>
            <a:lvl3pPr marL="1371600" marR="0" lvl="2" indent="-304800" algn="l" rtl="0">
              <a:spcBef>
                <a:spcPts val="2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3pPr>
            <a:lvl4pPr marL="1828800" marR="0" lvl="3"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4pPr>
            <a:lvl5pPr marL="2286000" marR="0" lvl="4"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5pPr>
            <a:lvl6pPr marL="2743200" marR="0" lvl="5"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6pPr>
            <a:lvl7pPr marL="3200400" marR="0" lvl="6"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7pPr>
            <a:lvl8pPr marL="3657600" marR="0" lvl="7"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8pPr>
            <a:lvl9pPr marL="4114800" marR="0" lvl="8"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marR="0" lvl="0" algn="l"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marR="0" lvl="0" algn="ctr"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rtl="0">
              <a:spcBef>
                <a:spcPts val="0"/>
              </a:spcBef>
              <a:buNone/>
              <a:defRPr sz="600" b="0" i="0" u="none" strike="noStrike" cap="none">
                <a:solidFill>
                  <a:srgbClr val="888888"/>
                </a:solidFill>
                <a:latin typeface="Calibri"/>
                <a:ea typeface="Calibri"/>
                <a:cs typeface="Calibri"/>
                <a:sym typeface="Calibri"/>
              </a:defRPr>
            </a:lvl1pPr>
            <a:lvl2pPr marL="0" marR="0" lvl="1" indent="0" algn="r" rtl="0">
              <a:spcBef>
                <a:spcPts val="0"/>
              </a:spcBef>
              <a:buNone/>
              <a:defRPr sz="600" b="0" i="0" u="none" strike="noStrike" cap="none">
                <a:solidFill>
                  <a:srgbClr val="888888"/>
                </a:solidFill>
                <a:latin typeface="Calibri"/>
                <a:ea typeface="Calibri"/>
                <a:cs typeface="Calibri"/>
                <a:sym typeface="Calibri"/>
              </a:defRPr>
            </a:lvl2pPr>
            <a:lvl3pPr marL="0" marR="0" lvl="2" indent="0" algn="r" rtl="0">
              <a:spcBef>
                <a:spcPts val="0"/>
              </a:spcBef>
              <a:buNone/>
              <a:defRPr sz="600" b="0" i="0" u="none" strike="noStrike" cap="none">
                <a:solidFill>
                  <a:srgbClr val="888888"/>
                </a:solidFill>
                <a:latin typeface="Calibri"/>
                <a:ea typeface="Calibri"/>
                <a:cs typeface="Calibri"/>
                <a:sym typeface="Calibri"/>
              </a:defRPr>
            </a:lvl3pPr>
            <a:lvl4pPr marL="0" marR="0" lvl="3" indent="0" algn="r" rtl="0">
              <a:spcBef>
                <a:spcPts val="0"/>
              </a:spcBef>
              <a:buNone/>
              <a:defRPr sz="600" b="0" i="0" u="none" strike="noStrike" cap="none">
                <a:solidFill>
                  <a:srgbClr val="888888"/>
                </a:solidFill>
                <a:latin typeface="Calibri"/>
                <a:ea typeface="Calibri"/>
                <a:cs typeface="Calibri"/>
                <a:sym typeface="Calibri"/>
              </a:defRPr>
            </a:lvl4pPr>
            <a:lvl5pPr marL="0" marR="0" lvl="4" indent="0" algn="r" rtl="0">
              <a:spcBef>
                <a:spcPts val="0"/>
              </a:spcBef>
              <a:buNone/>
              <a:defRPr sz="600" b="0" i="0" u="none" strike="noStrike" cap="none">
                <a:solidFill>
                  <a:srgbClr val="888888"/>
                </a:solidFill>
                <a:latin typeface="Calibri"/>
                <a:ea typeface="Calibri"/>
                <a:cs typeface="Calibri"/>
                <a:sym typeface="Calibri"/>
              </a:defRPr>
            </a:lvl5pPr>
            <a:lvl6pPr marL="0" marR="0" lvl="5" indent="0" algn="r" rtl="0">
              <a:spcBef>
                <a:spcPts val="0"/>
              </a:spcBef>
              <a:buNone/>
              <a:defRPr sz="600" b="0" i="0" u="none" strike="noStrike" cap="none">
                <a:solidFill>
                  <a:srgbClr val="888888"/>
                </a:solidFill>
                <a:latin typeface="Calibri"/>
                <a:ea typeface="Calibri"/>
                <a:cs typeface="Calibri"/>
                <a:sym typeface="Calibri"/>
              </a:defRPr>
            </a:lvl6pPr>
            <a:lvl7pPr marL="0" marR="0" lvl="6" indent="0" algn="r" rtl="0">
              <a:spcBef>
                <a:spcPts val="0"/>
              </a:spcBef>
              <a:buNone/>
              <a:defRPr sz="600" b="0" i="0" u="none" strike="noStrike" cap="none">
                <a:solidFill>
                  <a:srgbClr val="888888"/>
                </a:solidFill>
                <a:latin typeface="Calibri"/>
                <a:ea typeface="Calibri"/>
                <a:cs typeface="Calibri"/>
                <a:sym typeface="Calibri"/>
              </a:defRPr>
            </a:lvl7pPr>
            <a:lvl8pPr marL="0" marR="0" lvl="7" indent="0" algn="r" rtl="0">
              <a:spcBef>
                <a:spcPts val="0"/>
              </a:spcBef>
              <a:buNone/>
              <a:defRPr sz="600" b="0" i="0" u="none" strike="noStrike" cap="none">
                <a:solidFill>
                  <a:srgbClr val="888888"/>
                </a:solidFill>
                <a:latin typeface="Calibri"/>
                <a:ea typeface="Calibri"/>
                <a:cs typeface="Calibri"/>
                <a:sym typeface="Calibri"/>
              </a:defRPr>
            </a:lvl8pPr>
            <a:lvl9pPr marL="0" marR="0" lvl="8" indent="0" algn="r" rtl="0">
              <a:spcBef>
                <a:spcPts val="0"/>
              </a:spcBef>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129" name="Google Shape;129;p25"/>
          <p:cNvPicPr preferRelativeResize="0"/>
          <p:nvPr/>
        </p:nvPicPr>
        <p:blipFill rotWithShape="1">
          <a:blip r:embed="rId3">
            <a:alphaModFix/>
          </a:blip>
          <a:srcRect l="15133" t="14152" r="22781" b="33430"/>
          <a:stretch/>
        </p:blipFill>
        <p:spPr>
          <a:xfrm>
            <a:off x="-24939" y="-216131"/>
            <a:ext cx="9144000" cy="5143500"/>
          </a:xfrm>
          <a:prstGeom prst="rect">
            <a:avLst/>
          </a:prstGeom>
          <a:noFill/>
          <a:ln>
            <a:noFill/>
          </a:ln>
        </p:spPr>
      </p:pic>
      <p:pic>
        <p:nvPicPr>
          <p:cNvPr id="130" name="Google Shape;130;p25"/>
          <p:cNvPicPr preferRelativeResize="0"/>
          <p:nvPr/>
        </p:nvPicPr>
        <p:blipFill rotWithShape="1">
          <a:blip r:embed="rId4">
            <a:alphaModFix amt="57000"/>
          </a:blip>
          <a:srcRect/>
          <a:stretch/>
        </p:blipFill>
        <p:spPr>
          <a:xfrm>
            <a:off x="6817484" y="-750832"/>
            <a:ext cx="2326516" cy="2018253"/>
          </a:xfrm>
          <a:prstGeom prst="rect">
            <a:avLst/>
          </a:prstGeom>
          <a:noFill/>
          <a:ln>
            <a:noFill/>
          </a:ln>
        </p:spPr>
      </p:pic>
      <p:grpSp>
        <p:nvGrpSpPr>
          <p:cNvPr id="131" name="Google Shape;131;p25"/>
          <p:cNvGrpSpPr/>
          <p:nvPr/>
        </p:nvGrpSpPr>
        <p:grpSpPr>
          <a:xfrm>
            <a:off x="391369" y="0"/>
            <a:ext cx="8578064" cy="4821382"/>
            <a:chOff x="0" y="-38100"/>
            <a:chExt cx="2364315" cy="1233619"/>
          </a:xfrm>
        </p:grpSpPr>
        <p:sp>
          <p:nvSpPr>
            <p:cNvPr id="132" name="Google Shape;132;p25"/>
            <p:cNvSpPr/>
            <p:nvPr/>
          </p:nvSpPr>
          <p:spPr>
            <a:xfrm>
              <a:off x="20628" y="-9455"/>
              <a:ext cx="2343687" cy="1204974"/>
            </a:xfrm>
            <a:custGeom>
              <a:avLst/>
              <a:gdLst/>
              <a:ahLst/>
              <a:cxnLst/>
              <a:rect l="l" t="t" r="r" b="b"/>
              <a:pathLst>
                <a:path w="2343687" h="944963" extrusionOk="0">
                  <a:moveTo>
                    <a:pt x="0" y="0"/>
                  </a:moveTo>
                  <a:lnTo>
                    <a:pt x="2343687" y="0"/>
                  </a:lnTo>
                  <a:lnTo>
                    <a:pt x="2343687" y="944963"/>
                  </a:lnTo>
                  <a:lnTo>
                    <a:pt x="0" y="944963"/>
                  </a:lnTo>
                  <a:close/>
                </a:path>
              </a:pathLst>
            </a:custGeom>
            <a:solidFill>
              <a:srgbClr val="000000">
                <a:alpha val="0"/>
              </a:srgbClr>
            </a:solidFill>
            <a:ln w="9525" cap="flat" cmpd="sng">
              <a:solidFill>
                <a:srgbClr val="EF4523"/>
              </a:solidFill>
              <a:prstDash val="solid"/>
              <a:round/>
              <a:headEnd type="none" w="sm" len="sm"/>
              <a:tailEnd type="none" w="sm" len="sm"/>
            </a:ln>
          </p:spPr>
          <p:txBody>
            <a:bodyPr/>
            <a:lstStyle/>
            <a:p>
              <a:pPr algn="ctr"/>
              <a:r>
                <a:rPr lang="en-US" sz="3600" b="1" u="sng" dirty="0">
                  <a:solidFill>
                    <a:schemeClr val="bg1"/>
                  </a:solidFill>
                  <a:latin typeface="Times New Roman" pitchFamily="18" charset="0"/>
                  <a:cs typeface="Times New Roman" pitchFamily="18" charset="0"/>
                </a:rPr>
                <a:t>CAPSTONE PROJECT</a:t>
              </a:r>
            </a:p>
            <a:p>
              <a:pPr algn="ctr"/>
              <a:endParaRPr lang="en-US" sz="3600" u="sng" dirty="0">
                <a:solidFill>
                  <a:schemeClr val="bg1"/>
                </a:solidFill>
                <a:latin typeface="Times New Roman" pitchFamily="18" charset="0"/>
                <a:cs typeface="Times New Roman" pitchFamily="18" charset="0"/>
              </a:endParaRPr>
            </a:p>
            <a:p>
              <a:pPr algn="ctr"/>
              <a:r>
                <a:rPr lang="en-US" sz="3200" b="1" u="sng" dirty="0" err="1">
                  <a:solidFill>
                    <a:schemeClr val="bg1"/>
                  </a:solidFill>
                  <a:latin typeface="Times New Roman" pitchFamily="18" charset="0"/>
                  <a:cs typeface="Times New Roman" pitchFamily="18" charset="0"/>
                </a:rPr>
                <a:t>Keylogger</a:t>
              </a:r>
              <a:r>
                <a:rPr lang="en-US" sz="3200" b="1" u="sng" dirty="0">
                  <a:solidFill>
                    <a:schemeClr val="bg1"/>
                  </a:solidFill>
                  <a:latin typeface="Times New Roman" pitchFamily="18" charset="0"/>
                  <a:cs typeface="Times New Roman" pitchFamily="18" charset="0"/>
                </a:rPr>
                <a:t> and Security</a:t>
              </a:r>
            </a:p>
          </p:txBody>
        </p:sp>
        <p:sp>
          <p:nvSpPr>
            <p:cNvPr id="133" name="Google Shape;133;p25"/>
            <p:cNvSpPr txBox="1"/>
            <p:nvPr/>
          </p:nvSpPr>
          <p:spPr>
            <a:xfrm>
              <a:off x="0" y="-38100"/>
              <a:ext cx="812800" cy="8509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134" name="Google Shape;134;p25"/>
          <p:cNvPicPr preferRelativeResize="0"/>
          <p:nvPr/>
        </p:nvPicPr>
        <p:blipFill rotWithShape="1">
          <a:blip r:embed="rId5">
            <a:alphaModFix/>
          </a:blip>
          <a:srcRect/>
          <a:stretch/>
        </p:blipFill>
        <p:spPr>
          <a:xfrm>
            <a:off x="218337" y="2719999"/>
            <a:ext cx="2335038" cy="2151154"/>
          </a:xfrm>
          <a:prstGeom prst="rect">
            <a:avLst/>
          </a:prstGeom>
          <a:noFill/>
          <a:ln>
            <a:noFill/>
          </a:ln>
        </p:spPr>
      </p:pic>
      <p:pic>
        <p:nvPicPr>
          <p:cNvPr id="138" name="Google Shape;138;p25"/>
          <p:cNvPicPr preferRelativeResize="0"/>
          <p:nvPr/>
        </p:nvPicPr>
        <p:blipFill rotWithShape="1">
          <a:blip r:embed="rId6">
            <a:alphaModFix/>
          </a:blip>
          <a:srcRect/>
          <a:stretch/>
        </p:blipFill>
        <p:spPr>
          <a:xfrm>
            <a:off x="4988908" y="1619000"/>
            <a:ext cx="4281998" cy="4185653"/>
          </a:xfrm>
          <a:prstGeom prst="rect">
            <a:avLst/>
          </a:prstGeom>
          <a:noFill/>
          <a:ln>
            <a:noFill/>
          </a:ln>
        </p:spPr>
      </p:pic>
      <p:sp>
        <p:nvSpPr>
          <p:cNvPr id="14" name="TextBox 13"/>
          <p:cNvSpPr txBox="1"/>
          <p:nvPr/>
        </p:nvSpPr>
        <p:spPr>
          <a:xfrm>
            <a:off x="3699164" y="2909455"/>
            <a:ext cx="5261955" cy="1077218"/>
          </a:xfrm>
          <a:prstGeom prst="rect">
            <a:avLst/>
          </a:prstGeom>
          <a:noFill/>
        </p:spPr>
        <p:txBody>
          <a:bodyPr wrap="square" rtlCol="0">
            <a:spAutoFit/>
          </a:bodyPr>
          <a:lstStyle/>
          <a:p>
            <a:r>
              <a:rPr lang="en-US" sz="1600" dirty="0">
                <a:solidFill>
                  <a:schemeClr val="bg1"/>
                </a:solidFill>
                <a:latin typeface="Times New Roman" pitchFamily="18" charset="0"/>
                <a:cs typeface="Times New Roman" pitchFamily="18" charset="0"/>
              </a:rPr>
              <a:t>Presented By:</a:t>
            </a:r>
          </a:p>
          <a:p>
            <a:r>
              <a:rPr lang="en-US" sz="1600" dirty="0">
                <a:solidFill>
                  <a:schemeClr val="bg1"/>
                </a:solidFill>
                <a:latin typeface="Times New Roman" pitchFamily="18" charset="0"/>
                <a:cs typeface="Times New Roman" pitchFamily="18" charset="0"/>
              </a:rPr>
              <a:t>	</a:t>
            </a:r>
            <a:r>
              <a:rPr lang="en-US" sz="1600" dirty="0" err="1">
                <a:solidFill>
                  <a:schemeClr val="bg1"/>
                </a:solidFill>
                <a:latin typeface="Times New Roman" pitchFamily="18" charset="0"/>
                <a:cs typeface="Times New Roman" pitchFamily="18" charset="0"/>
              </a:rPr>
              <a:t>B.R.Sridevi</a:t>
            </a:r>
            <a:r>
              <a:rPr lang="en-US" sz="1600" dirty="0">
                <a:solidFill>
                  <a:schemeClr val="bg1"/>
                </a:solidFill>
                <a:latin typeface="Times New Roman" pitchFamily="18" charset="0"/>
                <a:cs typeface="Times New Roman" pitchFamily="18" charset="0"/>
              </a:rPr>
              <a:t>,</a:t>
            </a:r>
          </a:p>
          <a:p>
            <a:r>
              <a:rPr lang="en-US" sz="1600" dirty="0">
                <a:solidFill>
                  <a:schemeClr val="bg1"/>
                </a:solidFill>
                <a:latin typeface="Times New Roman" pitchFamily="18" charset="0"/>
                <a:cs typeface="Times New Roman" pitchFamily="18" charset="0"/>
              </a:rPr>
              <a:t>	</a:t>
            </a:r>
            <a:r>
              <a:rPr lang="en-US" sz="1600" dirty="0" err="1">
                <a:solidFill>
                  <a:schemeClr val="bg1"/>
                </a:solidFill>
                <a:latin typeface="Times New Roman" pitchFamily="18" charset="0"/>
                <a:cs typeface="Times New Roman" pitchFamily="18" charset="0"/>
              </a:rPr>
              <a:t>B.Tech</a:t>
            </a:r>
            <a:r>
              <a:rPr lang="en-US" sz="1600" dirty="0">
                <a:solidFill>
                  <a:schemeClr val="bg1"/>
                </a:solidFill>
                <a:latin typeface="Times New Roman" pitchFamily="18" charset="0"/>
                <a:cs typeface="Times New Roman" pitchFamily="18" charset="0"/>
              </a:rPr>
              <a:t>-IT,</a:t>
            </a:r>
          </a:p>
          <a:p>
            <a:r>
              <a:rPr lang="en-US" sz="1600" dirty="0">
                <a:solidFill>
                  <a:schemeClr val="bg1"/>
                </a:solidFill>
                <a:latin typeface="Times New Roman" pitchFamily="18" charset="0"/>
                <a:cs typeface="Times New Roman" pitchFamily="18" charset="0"/>
              </a:rPr>
              <a:t>	</a:t>
            </a:r>
            <a:r>
              <a:rPr lang="en-US" sz="1600" dirty="0" err="1">
                <a:solidFill>
                  <a:schemeClr val="bg1"/>
                </a:solidFill>
                <a:latin typeface="Times New Roman" pitchFamily="18" charset="0"/>
                <a:cs typeface="Times New Roman" pitchFamily="18" charset="0"/>
              </a:rPr>
              <a:t>Anjalai</a:t>
            </a:r>
            <a:r>
              <a:rPr lang="en-US" sz="1600" dirty="0">
                <a:solidFill>
                  <a:schemeClr val="bg1"/>
                </a:solidFill>
                <a:latin typeface="Times New Roman" pitchFamily="18" charset="0"/>
                <a:cs typeface="Times New Roman" pitchFamily="18" charset="0"/>
              </a:rPr>
              <a:t> Ammal Mahalingam Engineering college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pic>
        <p:nvPicPr>
          <p:cNvPr id="295" name="Google Shape;295;p35"/>
          <p:cNvPicPr preferRelativeResize="0"/>
          <p:nvPr/>
        </p:nvPicPr>
        <p:blipFill rotWithShape="1">
          <a:blip r:embed="rId3">
            <a:alphaModFix/>
          </a:blip>
          <a:srcRect l="15133" t="14152" r="22781" b="33430"/>
          <a:stretch/>
        </p:blipFill>
        <p:spPr>
          <a:xfrm>
            <a:off x="0" y="0"/>
            <a:ext cx="9144000" cy="5143500"/>
          </a:xfrm>
          <a:prstGeom prst="rect">
            <a:avLst/>
          </a:prstGeom>
          <a:noFill/>
          <a:ln>
            <a:noFill/>
          </a:ln>
        </p:spPr>
      </p:pic>
      <p:sp>
        <p:nvSpPr>
          <p:cNvPr id="298" name="Google Shape;298;p35"/>
          <p:cNvSpPr txBox="1"/>
          <p:nvPr/>
        </p:nvSpPr>
        <p:spPr>
          <a:xfrm>
            <a:off x="180765" y="246362"/>
            <a:ext cx="1957956" cy="2049736"/>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pic>
        <p:nvPicPr>
          <p:cNvPr id="303" name="Google Shape;303;p35"/>
          <p:cNvPicPr preferRelativeResize="0"/>
          <p:nvPr/>
        </p:nvPicPr>
        <p:blipFill rotWithShape="1">
          <a:blip r:embed="rId4">
            <a:alphaModFix/>
          </a:blip>
          <a:srcRect/>
          <a:stretch/>
        </p:blipFill>
        <p:spPr>
          <a:xfrm>
            <a:off x="5519767" y="1041505"/>
            <a:ext cx="3865982" cy="4053454"/>
          </a:xfrm>
          <a:prstGeom prst="rect">
            <a:avLst/>
          </a:prstGeom>
          <a:noFill/>
          <a:ln>
            <a:noFill/>
          </a:ln>
        </p:spPr>
      </p:pic>
      <p:pic>
        <p:nvPicPr>
          <p:cNvPr id="3" name="Picture 2">
            <a:extLst>
              <a:ext uri="{FF2B5EF4-FFF2-40B4-BE49-F238E27FC236}">
                <a16:creationId xmlns:a16="http://schemas.microsoft.com/office/drawing/2014/main" id="{16D69762-E9DC-E3BE-FFFC-7258B2054781}"/>
              </a:ext>
            </a:extLst>
          </p:cNvPr>
          <p:cNvPicPr>
            <a:picLocks noChangeAspect="1"/>
          </p:cNvPicPr>
          <p:nvPr/>
        </p:nvPicPr>
        <p:blipFill>
          <a:blip r:embed="rId5"/>
          <a:stretch>
            <a:fillRect/>
          </a:stretch>
        </p:blipFill>
        <p:spPr>
          <a:xfrm>
            <a:off x="2515155" y="174704"/>
            <a:ext cx="3126205" cy="975445"/>
          </a:xfrm>
          <a:prstGeom prst="rect">
            <a:avLst/>
          </a:prstGeom>
        </p:spPr>
      </p:pic>
      <p:sp>
        <p:nvSpPr>
          <p:cNvPr id="4" name="TextBox 3">
            <a:extLst>
              <a:ext uri="{FF2B5EF4-FFF2-40B4-BE49-F238E27FC236}">
                <a16:creationId xmlns:a16="http://schemas.microsoft.com/office/drawing/2014/main" id="{44E56166-ACF1-03D9-A9B6-3CC90E0EF170}"/>
              </a:ext>
            </a:extLst>
          </p:cNvPr>
          <p:cNvSpPr txBox="1"/>
          <p:nvPr/>
        </p:nvSpPr>
        <p:spPr>
          <a:xfrm>
            <a:off x="3092604" y="370038"/>
            <a:ext cx="2267189" cy="584775"/>
          </a:xfrm>
          <a:prstGeom prst="rect">
            <a:avLst/>
          </a:prstGeom>
          <a:noFill/>
        </p:spPr>
        <p:txBody>
          <a:bodyPr wrap="square" rtlCol="0">
            <a:spAutoFit/>
          </a:bodyPr>
          <a:lstStyle/>
          <a:p>
            <a:r>
              <a:rPr lang="en-US" sz="3200" dirty="0">
                <a:solidFill>
                  <a:schemeClr val="bg1"/>
                </a:solidFill>
                <a:latin typeface="Times New Roman" panose="02020603050405020304" pitchFamily="18" charset="0"/>
                <a:cs typeface="Times New Roman" panose="02020603050405020304" pitchFamily="18" charset="0"/>
              </a:rPr>
              <a:t>References</a:t>
            </a:r>
            <a:endParaRPr lang="en-IN" sz="3200" dirty="0">
              <a:solidFill>
                <a:schemeClr val="bg1"/>
              </a:solidFill>
              <a:latin typeface="Times New Roman" panose="02020603050405020304" pitchFamily="18" charset="0"/>
              <a:cs typeface="Times New Roman" panose="02020603050405020304" pitchFamily="18" charset="0"/>
            </a:endParaRPr>
          </a:p>
        </p:txBody>
      </p:sp>
      <p:sp>
        <p:nvSpPr>
          <p:cNvPr id="7" name="Rectangle 2">
            <a:extLst>
              <a:ext uri="{FF2B5EF4-FFF2-40B4-BE49-F238E27FC236}">
                <a16:creationId xmlns:a16="http://schemas.microsoft.com/office/drawing/2014/main" id="{18851943-57E9-56B7-8D6A-763E9DBC0B6D}"/>
              </a:ext>
            </a:extLst>
          </p:cNvPr>
          <p:cNvSpPr>
            <a:spLocks noChangeArrowheads="1"/>
          </p:cNvSpPr>
          <p:nvPr/>
        </p:nvSpPr>
        <p:spPr bwMode="auto">
          <a:xfrm>
            <a:off x="-1" y="-323165"/>
            <a:ext cx="336133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49F1BE5A-ECE8-10DF-D86B-48EA61E5C4F8}"/>
              </a:ext>
            </a:extLst>
          </p:cNvPr>
          <p:cNvSpPr txBox="1"/>
          <p:nvPr/>
        </p:nvSpPr>
        <p:spPr>
          <a:xfrm>
            <a:off x="180765" y="1859190"/>
            <a:ext cx="8710474" cy="2956826"/>
          </a:xfrm>
          <a:prstGeom prst="rect">
            <a:avLst/>
          </a:prstGeom>
          <a:noFill/>
        </p:spPr>
        <p:txBody>
          <a:bodyPr wrap="square" rtlCol="0">
            <a:spAutoFit/>
          </a:bodyPr>
          <a:lstStyle/>
          <a:p>
            <a:pPr algn="just"/>
            <a:r>
              <a:rPr lang="en-US" b="0" i="0" dirty="0">
                <a:solidFill>
                  <a:schemeClr val="bg1"/>
                </a:solidFill>
                <a:effectLst/>
                <a:latin typeface="Times New Roman" panose="02020603050405020304" pitchFamily="18" charset="0"/>
                <a:cs typeface="Times New Roman" panose="02020603050405020304" pitchFamily="18" charset="0"/>
              </a:rPr>
              <a:t>References for keylogger and security encompass a broad range of scholarly articles, books, research papers, and industry reports. Key academic sources may include studies on cybersecurity threats and countermeasures, such as "Computer Security: Principles and Practice" by William Stallings and Lawrie Brown, or "Security in Computing" by Charles P. </a:t>
            </a:r>
            <a:r>
              <a:rPr lang="en-US" b="0" i="0" dirty="0" err="1">
                <a:solidFill>
                  <a:schemeClr val="bg1"/>
                </a:solidFill>
                <a:effectLst/>
                <a:latin typeface="Times New Roman" panose="02020603050405020304" pitchFamily="18" charset="0"/>
                <a:cs typeface="Times New Roman" panose="02020603050405020304" pitchFamily="18" charset="0"/>
              </a:rPr>
              <a:t>Pfleeger</a:t>
            </a:r>
            <a:r>
              <a:rPr lang="en-US" b="0" i="0" dirty="0">
                <a:solidFill>
                  <a:schemeClr val="bg1"/>
                </a:solidFill>
                <a:effectLst/>
                <a:latin typeface="Times New Roman" panose="02020603050405020304" pitchFamily="18" charset="0"/>
                <a:cs typeface="Times New Roman" panose="02020603050405020304" pitchFamily="18" charset="0"/>
              </a:rPr>
              <a:t> and Shari Lawrence </a:t>
            </a:r>
            <a:r>
              <a:rPr lang="en-US" b="0" i="0" dirty="0" err="1">
                <a:solidFill>
                  <a:schemeClr val="bg1"/>
                </a:solidFill>
                <a:effectLst/>
                <a:latin typeface="Times New Roman" panose="02020603050405020304" pitchFamily="18" charset="0"/>
                <a:cs typeface="Times New Roman" panose="02020603050405020304" pitchFamily="18" charset="0"/>
              </a:rPr>
              <a:t>Pfleeger</a:t>
            </a:r>
            <a:r>
              <a:rPr lang="en-US" b="0" i="0" dirty="0">
                <a:solidFill>
                  <a:schemeClr val="bg1"/>
                </a:solidFill>
                <a:effectLst/>
                <a:latin typeface="Times New Roman" panose="02020603050405020304" pitchFamily="18" charset="0"/>
                <a:cs typeface="Times New Roman" panose="02020603050405020304" pitchFamily="18" charset="0"/>
              </a:rPr>
              <a:t>. Research papers published in reputable journals like IEEE Transactions on Information Forensics and Security or ACM Transactions on Privacy and Security provide valuable insights into the latest advancements in keylogger detection and prevention techniques. Additionally, reports from cybersecurity organizations like Symantec, McAfee, and Kaspersky Lab offer valuable statistics and analyses on emerging threats, including those related to keyloggers. Websites of government agencies such as the National Institute of Standards and Technology (NIST) or the Cybersecurity and Infrastructure Security Agency (CISA) often provide guidelines and best practices for securing systems against keylogger attacks. Moreover, attending conferences and workshops on cybersecurity, such as Black Hat or DEF CON, can provide firsthand knowledge from experts in the field. These diverse references collectively contribute to a comprehensive understanding of keyloggers and security measures.</a:t>
            </a:r>
            <a:endParaRPr lang="en-IN"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pic>
        <p:nvPicPr>
          <p:cNvPr id="519" name="Google Shape;519;p45"/>
          <p:cNvPicPr preferRelativeResize="0"/>
          <p:nvPr/>
        </p:nvPicPr>
        <p:blipFill rotWithShape="1">
          <a:blip r:embed="rId3">
            <a:alphaModFix/>
          </a:blip>
          <a:srcRect l="15133" t="14152" r="22781" b="33430"/>
          <a:stretch/>
        </p:blipFill>
        <p:spPr>
          <a:xfrm>
            <a:off x="0" y="0"/>
            <a:ext cx="9144000" cy="5143500"/>
          </a:xfrm>
          <a:prstGeom prst="rect">
            <a:avLst/>
          </a:prstGeom>
          <a:noFill/>
          <a:ln>
            <a:noFill/>
          </a:ln>
        </p:spPr>
      </p:pic>
      <p:grpSp>
        <p:nvGrpSpPr>
          <p:cNvPr id="520" name="Google Shape;520;p45"/>
          <p:cNvGrpSpPr/>
          <p:nvPr/>
        </p:nvGrpSpPr>
        <p:grpSpPr>
          <a:xfrm>
            <a:off x="926737" y="888789"/>
            <a:ext cx="7290526" cy="3274143"/>
            <a:chOff x="0" y="-38100"/>
            <a:chExt cx="3026492" cy="1359184"/>
          </a:xfrm>
        </p:grpSpPr>
        <p:sp>
          <p:nvSpPr>
            <p:cNvPr id="521" name="Google Shape;521;p45"/>
            <p:cNvSpPr/>
            <p:nvPr/>
          </p:nvSpPr>
          <p:spPr>
            <a:xfrm>
              <a:off x="0" y="0"/>
              <a:ext cx="3026492" cy="1321084"/>
            </a:xfrm>
            <a:custGeom>
              <a:avLst/>
              <a:gdLst/>
              <a:ahLst/>
              <a:cxnLst/>
              <a:rect l="l" t="t" r="r" b="b"/>
              <a:pathLst>
                <a:path w="3026492" h="1321084" extrusionOk="0">
                  <a:moveTo>
                    <a:pt x="0" y="0"/>
                  </a:moveTo>
                  <a:lnTo>
                    <a:pt x="3026492" y="0"/>
                  </a:lnTo>
                  <a:lnTo>
                    <a:pt x="3026492" y="1321084"/>
                  </a:lnTo>
                  <a:lnTo>
                    <a:pt x="0" y="1321084"/>
                  </a:lnTo>
                  <a:close/>
                </a:path>
              </a:pathLst>
            </a:custGeom>
            <a:solidFill>
              <a:srgbClr val="000000">
                <a:alpha val="0"/>
              </a:srgbClr>
            </a:solidFill>
            <a:ln w="9525" cap="flat" cmpd="sng">
              <a:solidFill>
                <a:srgbClr val="EF4523"/>
              </a:solidFill>
              <a:prstDash val="solid"/>
              <a:round/>
              <a:headEnd type="none" w="sm" len="sm"/>
              <a:tailEnd type="none" w="sm" len="sm"/>
            </a:ln>
          </p:spPr>
        </p:sp>
        <p:sp>
          <p:nvSpPr>
            <p:cNvPr id="522" name="Google Shape;522;p45"/>
            <p:cNvSpPr txBox="1"/>
            <p:nvPr/>
          </p:nvSpPr>
          <p:spPr>
            <a:xfrm>
              <a:off x="0" y="-38100"/>
              <a:ext cx="812800" cy="8509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524" name="Google Shape;524;p45"/>
          <p:cNvSpPr txBox="1"/>
          <p:nvPr/>
        </p:nvSpPr>
        <p:spPr>
          <a:xfrm>
            <a:off x="1576592" y="1941217"/>
            <a:ext cx="5414927" cy="8617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 sz="3600" b="1" i="0" u="none" strike="noStrike" cap="none" dirty="0">
                <a:solidFill>
                  <a:srgbClr val="FFFFFF"/>
                </a:solidFill>
                <a:latin typeface="Times New Roman" panose="02020603050405020304" pitchFamily="18" charset="0"/>
                <a:ea typeface="Chakra Petch"/>
                <a:cs typeface="Times New Roman" panose="02020603050405020304" pitchFamily="18" charset="0"/>
                <a:sym typeface="Chakra Petch"/>
              </a:rPr>
              <a:t>THANK YOU</a:t>
            </a:r>
            <a:r>
              <a:rPr lang="en" sz="4000" b="1" i="0" u="none" strike="noStrike" cap="none" dirty="0">
                <a:solidFill>
                  <a:srgbClr val="FFFFFF"/>
                </a:solidFill>
                <a:latin typeface="Chakra Petch"/>
                <a:ea typeface="Chakra Petch"/>
                <a:cs typeface="Chakra Petch"/>
                <a:sym typeface="Chakra Petch"/>
              </a:rPr>
              <a:t>!</a:t>
            </a:r>
            <a:endParaRPr sz="700" dirty="0"/>
          </a:p>
        </p:txBody>
      </p:sp>
      <p:pic>
        <p:nvPicPr>
          <p:cNvPr id="526" name="Google Shape;526;p45"/>
          <p:cNvPicPr preferRelativeResize="0"/>
          <p:nvPr/>
        </p:nvPicPr>
        <p:blipFill rotWithShape="1">
          <a:blip r:embed="rId4">
            <a:alphaModFix/>
          </a:blip>
          <a:srcRect/>
          <a:stretch/>
        </p:blipFill>
        <p:spPr>
          <a:xfrm>
            <a:off x="-1399363" y="-1627239"/>
            <a:ext cx="4134863" cy="3809242"/>
          </a:xfrm>
          <a:prstGeom prst="rect">
            <a:avLst/>
          </a:prstGeom>
          <a:noFill/>
          <a:ln>
            <a:noFill/>
          </a:ln>
        </p:spPr>
      </p:pic>
      <p:pic>
        <p:nvPicPr>
          <p:cNvPr id="527" name="Google Shape;527;p45"/>
          <p:cNvPicPr preferRelativeResize="0"/>
          <p:nvPr/>
        </p:nvPicPr>
        <p:blipFill rotWithShape="1">
          <a:blip r:embed="rId5">
            <a:alphaModFix/>
          </a:blip>
          <a:srcRect/>
          <a:stretch/>
        </p:blipFill>
        <p:spPr>
          <a:xfrm>
            <a:off x="6892765" y="-566153"/>
            <a:ext cx="4282236" cy="4489894"/>
          </a:xfrm>
          <a:prstGeom prst="rect">
            <a:avLst/>
          </a:prstGeom>
          <a:noFill/>
          <a:ln>
            <a:noFill/>
          </a:ln>
        </p:spPr>
      </p:pic>
      <p:pic>
        <p:nvPicPr>
          <p:cNvPr id="528" name="Google Shape;528;p45"/>
          <p:cNvPicPr preferRelativeResize="0"/>
          <p:nvPr/>
        </p:nvPicPr>
        <p:blipFill rotWithShape="1">
          <a:blip r:embed="rId6">
            <a:alphaModFix/>
          </a:blip>
          <a:srcRect/>
          <a:stretch/>
        </p:blipFill>
        <p:spPr>
          <a:xfrm>
            <a:off x="-1094851" y="2110561"/>
            <a:ext cx="4199223" cy="410474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26"/>
          <p:cNvPicPr preferRelativeResize="0"/>
          <p:nvPr/>
        </p:nvPicPr>
        <p:blipFill rotWithShape="1">
          <a:blip r:embed="rId3">
            <a:alphaModFix/>
          </a:blip>
          <a:srcRect l="15133" t="14152" r="22781" b="33430"/>
          <a:stretch/>
        </p:blipFill>
        <p:spPr>
          <a:xfrm>
            <a:off x="-190500" y="-151575"/>
            <a:ext cx="9144000" cy="5143500"/>
          </a:xfrm>
          <a:prstGeom prst="rect">
            <a:avLst/>
          </a:prstGeom>
          <a:noFill/>
          <a:ln>
            <a:noFill/>
          </a:ln>
        </p:spPr>
      </p:pic>
      <p:pic>
        <p:nvPicPr>
          <p:cNvPr id="156" name="Google Shape;156;p26"/>
          <p:cNvPicPr preferRelativeResize="0"/>
          <p:nvPr/>
        </p:nvPicPr>
        <p:blipFill rotWithShape="1">
          <a:blip r:embed="rId4">
            <a:alphaModFix/>
          </a:blip>
          <a:srcRect/>
          <a:stretch/>
        </p:blipFill>
        <p:spPr>
          <a:xfrm rot="18518334">
            <a:off x="6423448" y="-352251"/>
            <a:ext cx="2120647" cy="2223483"/>
          </a:xfrm>
          <a:prstGeom prst="rect">
            <a:avLst/>
          </a:prstGeom>
          <a:noFill/>
          <a:ln>
            <a:noFill/>
          </a:ln>
        </p:spPr>
      </p:pic>
      <p:sp>
        <p:nvSpPr>
          <p:cNvPr id="5" name="TextBox 4">
            <a:extLst>
              <a:ext uri="{FF2B5EF4-FFF2-40B4-BE49-F238E27FC236}">
                <a16:creationId xmlns:a16="http://schemas.microsoft.com/office/drawing/2014/main" id="{6242EA36-BB94-06A8-43C8-D70265114DB7}"/>
              </a:ext>
            </a:extLst>
          </p:cNvPr>
          <p:cNvSpPr txBox="1"/>
          <p:nvPr/>
        </p:nvSpPr>
        <p:spPr>
          <a:xfrm>
            <a:off x="2401454" y="314201"/>
            <a:ext cx="281069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600" b="1" dirty="0">
                <a:solidFill>
                  <a:schemeClr val="bg1"/>
                </a:solidFill>
                <a:latin typeface="Times New Roman"/>
              </a:rPr>
              <a:t>OUTLINE</a:t>
            </a:r>
          </a:p>
        </p:txBody>
      </p:sp>
      <p:pic>
        <p:nvPicPr>
          <p:cNvPr id="6" name="Picture 5" descr="A circle with a black background&#10;&#10;Description automatically generated">
            <a:extLst>
              <a:ext uri="{FF2B5EF4-FFF2-40B4-BE49-F238E27FC236}">
                <a16:creationId xmlns:a16="http://schemas.microsoft.com/office/drawing/2014/main" id="{A9EAB215-D84E-09F7-71CA-1E037CA9D4AA}"/>
              </a:ext>
            </a:extLst>
          </p:cNvPr>
          <p:cNvPicPr>
            <a:picLocks noChangeAspect="1"/>
          </p:cNvPicPr>
          <p:nvPr/>
        </p:nvPicPr>
        <p:blipFill>
          <a:blip r:embed="rId5"/>
          <a:stretch>
            <a:fillRect/>
          </a:stretch>
        </p:blipFill>
        <p:spPr>
          <a:xfrm>
            <a:off x="2007031" y="121412"/>
            <a:ext cx="3205114" cy="1069212"/>
          </a:xfrm>
          <a:prstGeom prst="rect">
            <a:avLst/>
          </a:prstGeom>
        </p:spPr>
      </p:pic>
      <p:sp>
        <p:nvSpPr>
          <p:cNvPr id="7" name="TextBox 6">
            <a:extLst>
              <a:ext uri="{FF2B5EF4-FFF2-40B4-BE49-F238E27FC236}">
                <a16:creationId xmlns:a16="http://schemas.microsoft.com/office/drawing/2014/main" id="{10DC70A3-43E0-B83A-28C9-162E65EA2876}"/>
              </a:ext>
            </a:extLst>
          </p:cNvPr>
          <p:cNvSpPr txBox="1"/>
          <p:nvPr/>
        </p:nvSpPr>
        <p:spPr>
          <a:xfrm>
            <a:off x="418276" y="1496290"/>
            <a:ext cx="6325423" cy="23391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solidFill>
                  <a:schemeClr val="bg1"/>
                </a:solidFill>
              </a:rPr>
              <a:t>1.</a:t>
            </a:r>
            <a:r>
              <a:rPr lang="en-US" sz="1600" b="1" dirty="0">
                <a:solidFill>
                  <a:schemeClr val="bg1"/>
                </a:solidFill>
                <a:latin typeface="Times New Roman" panose="02020603050405020304" pitchFamily="18" charset="0"/>
                <a:cs typeface="Times New Roman" panose="02020603050405020304" pitchFamily="18" charset="0"/>
              </a:rPr>
              <a:t>Problem Statement </a:t>
            </a:r>
            <a:r>
              <a:rPr lang="en-US" sz="1600" dirty="0">
                <a:solidFill>
                  <a:schemeClr val="bg1"/>
                </a:solidFill>
                <a:latin typeface="Times New Roman" panose="02020603050405020304" pitchFamily="18" charset="0"/>
                <a:cs typeface="Times New Roman" panose="02020603050405020304" pitchFamily="18" charset="0"/>
              </a:rPr>
              <a:t>(Should not include solution) </a:t>
            </a:r>
          </a:p>
          <a:p>
            <a:r>
              <a:rPr lang="en-US" sz="1600" b="1" dirty="0">
                <a:solidFill>
                  <a:schemeClr val="bg1"/>
                </a:solidFill>
                <a:latin typeface="Times New Roman" panose="02020603050405020304" pitchFamily="18" charset="0"/>
                <a:cs typeface="Times New Roman" panose="02020603050405020304" pitchFamily="18" charset="0"/>
              </a:rPr>
              <a:t>2.Proposed System/Solution</a:t>
            </a:r>
            <a:r>
              <a:rPr lang="en-US" sz="1600" dirty="0">
                <a:solidFill>
                  <a:schemeClr val="bg1"/>
                </a:solidFill>
                <a:latin typeface="Times New Roman" panose="02020603050405020304" pitchFamily="18" charset="0"/>
                <a:cs typeface="Times New Roman" panose="02020603050405020304" pitchFamily="18" charset="0"/>
              </a:rPr>
              <a:t> </a:t>
            </a:r>
          </a:p>
          <a:p>
            <a:r>
              <a:rPr lang="en-US" sz="1600" b="1" dirty="0">
                <a:solidFill>
                  <a:schemeClr val="bg1"/>
                </a:solidFill>
                <a:latin typeface="Times New Roman" panose="02020603050405020304" pitchFamily="18" charset="0"/>
                <a:cs typeface="Times New Roman" panose="02020603050405020304" pitchFamily="18" charset="0"/>
              </a:rPr>
              <a:t>3.System Development Approach </a:t>
            </a:r>
            <a:r>
              <a:rPr lang="en-US" sz="1600" dirty="0">
                <a:solidFill>
                  <a:schemeClr val="bg1"/>
                </a:solidFill>
                <a:latin typeface="Times New Roman" panose="02020603050405020304" pitchFamily="18" charset="0"/>
                <a:cs typeface="Times New Roman" panose="02020603050405020304" pitchFamily="18" charset="0"/>
              </a:rPr>
              <a:t>(Technology Used)  </a:t>
            </a:r>
          </a:p>
          <a:p>
            <a:r>
              <a:rPr lang="en-US" sz="1600" b="1" dirty="0">
                <a:solidFill>
                  <a:schemeClr val="bg1"/>
                </a:solidFill>
                <a:latin typeface="Times New Roman" panose="02020603050405020304" pitchFamily="18" charset="0"/>
                <a:cs typeface="Times New Roman" panose="02020603050405020304" pitchFamily="18" charset="0"/>
              </a:rPr>
              <a:t>4.Algorithm &amp; Deployment  </a:t>
            </a:r>
            <a:r>
              <a:rPr lang="en-US" sz="1600" dirty="0">
                <a:solidFill>
                  <a:schemeClr val="bg1"/>
                </a:solidFill>
                <a:latin typeface="Times New Roman" panose="02020603050405020304" pitchFamily="18" charset="0"/>
                <a:cs typeface="Times New Roman" panose="02020603050405020304" pitchFamily="18" charset="0"/>
              </a:rPr>
              <a:t> </a:t>
            </a:r>
          </a:p>
          <a:p>
            <a:r>
              <a:rPr lang="en-US" sz="1600" b="1" dirty="0">
                <a:solidFill>
                  <a:schemeClr val="bg1"/>
                </a:solidFill>
                <a:latin typeface="Times New Roman" panose="02020603050405020304" pitchFamily="18" charset="0"/>
                <a:cs typeface="Times New Roman" panose="02020603050405020304" pitchFamily="18" charset="0"/>
              </a:rPr>
              <a:t>5.Result (Output Image)</a:t>
            </a:r>
            <a:endParaRPr lang="en-US" sz="1600" dirty="0">
              <a:solidFill>
                <a:schemeClr val="bg1"/>
              </a:solidFill>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6.Conclusion</a:t>
            </a:r>
            <a:r>
              <a:rPr lang="en-US" sz="1600" dirty="0">
                <a:solidFill>
                  <a:schemeClr val="bg1"/>
                </a:solidFill>
                <a:latin typeface="Times New Roman" panose="02020603050405020304" pitchFamily="18" charset="0"/>
                <a:cs typeface="Times New Roman" panose="02020603050405020304" pitchFamily="18" charset="0"/>
              </a:rPr>
              <a:t> </a:t>
            </a:r>
          </a:p>
          <a:p>
            <a:r>
              <a:rPr lang="en-US" sz="1600" b="1" dirty="0">
                <a:solidFill>
                  <a:schemeClr val="bg1"/>
                </a:solidFill>
                <a:latin typeface="Times New Roman" panose="02020603050405020304" pitchFamily="18" charset="0"/>
                <a:cs typeface="Times New Roman" panose="02020603050405020304" pitchFamily="18" charset="0"/>
              </a:rPr>
              <a:t>7.Future Scope</a:t>
            </a:r>
            <a:endParaRPr lang="en-US" sz="1600" dirty="0">
              <a:solidFill>
                <a:schemeClr val="bg1"/>
              </a:solidFill>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8.References</a:t>
            </a:r>
            <a:r>
              <a:rPr lang="en-US" sz="1600" dirty="0">
                <a:solidFill>
                  <a:schemeClr val="bg1"/>
                </a:solidFill>
                <a:latin typeface="Times New Roman" panose="02020603050405020304" pitchFamily="18" charset="0"/>
                <a:cs typeface="Times New Roman" panose="02020603050405020304" pitchFamily="18" charset="0"/>
              </a:rPr>
              <a:t> </a:t>
            </a:r>
          </a:p>
          <a:p>
            <a:pPr algn="l"/>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1" name="Google Shape;161;p27"/>
          <p:cNvPicPr preferRelativeResize="0"/>
          <p:nvPr/>
        </p:nvPicPr>
        <p:blipFill rotWithShape="1">
          <a:blip r:embed="rId3">
            <a:alphaModFix/>
          </a:blip>
          <a:srcRect l="15133" t="14152" r="22781" b="33430"/>
          <a:stretch/>
        </p:blipFill>
        <p:spPr>
          <a:xfrm>
            <a:off x="0" y="0"/>
            <a:ext cx="9144000" cy="5143500"/>
          </a:xfrm>
          <a:prstGeom prst="rect">
            <a:avLst/>
          </a:prstGeom>
          <a:noFill/>
          <a:ln>
            <a:noFill/>
          </a:ln>
        </p:spPr>
      </p:pic>
      <p:sp>
        <p:nvSpPr>
          <p:cNvPr id="177" name="Google Shape;177;p27"/>
          <p:cNvSpPr txBox="1"/>
          <p:nvPr/>
        </p:nvSpPr>
        <p:spPr>
          <a:xfrm>
            <a:off x="2264374" y="314995"/>
            <a:ext cx="4420906" cy="689420"/>
          </a:xfrm>
          <a:prstGeom prst="rect">
            <a:avLst/>
          </a:prstGeom>
          <a:noFill/>
          <a:ln>
            <a:noFill/>
          </a:ln>
        </p:spPr>
        <p:txBody>
          <a:bodyPr spcFirstLastPara="1" wrap="square" lIns="0" tIns="0" rIns="0" bIns="0" anchor="t" anchorCtr="0">
            <a:spAutoFit/>
          </a:bodyPr>
          <a:lstStyle/>
          <a:p>
            <a:pPr algn="ctr">
              <a:lnSpc>
                <a:spcPct val="140000"/>
              </a:lnSpc>
            </a:pPr>
            <a:r>
              <a:rPr lang="en" sz="3200" b="1" dirty="0">
                <a:solidFill>
                  <a:srgbClr val="FFFFFF"/>
                </a:solidFill>
                <a:latin typeface="Times New Roman" panose="02020603050405020304" pitchFamily="18" charset="0"/>
                <a:cs typeface="Times New Roman" panose="02020603050405020304" pitchFamily="18" charset="0"/>
              </a:rPr>
              <a:t>Problem Statement</a:t>
            </a:r>
          </a:p>
        </p:txBody>
      </p:sp>
      <p:pic>
        <p:nvPicPr>
          <p:cNvPr id="178" name="Google Shape;178;p27"/>
          <p:cNvPicPr preferRelativeResize="0"/>
          <p:nvPr/>
        </p:nvPicPr>
        <p:blipFill rotWithShape="1">
          <a:blip r:embed="rId4">
            <a:alphaModFix/>
          </a:blip>
          <a:srcRect/>
          <a:stretch/>
        </p:blipFill>
        <p:spPr>
          <a:xfrm>
            <a:off x="1656435" y="58663"/>
            <a:ext cx="5223191" cy="1320800"/>
          </a:xfrm>
          <a:prstGeom prst="rect">
            <a:avLst/>
          </a:prstGeom>
          <a:noFill/>
          <a:ln>
            <a:noFill/>
          </a:ln>
        </p:spPr>
      </p:pic>
      <p:pic>
        <p:nvPicPr>
          <p:cNvPr id="181" name="Google Shape;181;p27"/>
          <p:cNvPicPr preferRelativeResize="0"/>
          <p:nvPr/>
        </p:nvPicPr>
        <p:blipFill rotWithShape="1">
          <a:blip r:embed="rId5">
            <a:alphaModFix/>
          </a:blip>
          <a:srcRect/>
          <a:stretch/>
        </p:blipFill>
        <p:spPr>
          <a:xfrm>
            <a:off x="7640315" y="-790097"/>
            <a:ext cx="3007371" cy="2608894"/>
          </a:xfrm>
          <a:prstGeom prst="rect">
            <a:avLst/>
          </a:prstGeom>
          <a:noFill/>
          <a:ln>
            <a:noFill/>
          </a:ln>
        </p:spPr>
      </p:pic>
      <p:sp>
        <p:nvSpPr>
          <p:cNvPr id="2" name="TextBox 1">
            <a:extLst>
              <a:ext uri="{FF2B5EF4-FFF2-40B4-BE49-F238E27FC236}">
                <a16:creationId xmlns:a16="http://schemas.microsoft.com/office/drawing/2014/main" id="{288558E3-D4C2-EC56-99A4-DCBD4B9EB5FA}"/>
              </a:ext>
            </a:extLst>
          </p:cNvPr>
          <p:cNvSpPr txBox="1"/>
          <p:nvPr/>
        </p:nvSpPr>
        <p:spPr>
          <a:xfrm>
            <a:off x="243840" y="1438126"/>
            <a:ext cx="8335586"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dirty="0">
                <a:solidFill>
                  <a:schemeClr val="bg1"/>
                </a:solidFill>
                <a:latin typeface="Chakra Petch"/>
              </a:rPr>
              <a:t>The prevalence of keyloggers poses a significant threat to cybersecurity, jeopardizing the privacy and security of individuals and organizations alike. These stealthy software tools surreptitiously monitor and record keystrokes on computers, capturing sensitive information such as passwords, financial data, and personal communications without user consent. Keyloggers exploit vulnerabilities in software and hardware systems, evading detection by traditional security measures and antivirus software. Their clandestine operation enables malicious actors to perpetrate identity theft, financial fraud, and espionage, leading to substantial financial losses and reputational damage. Addressing this issue requires the development of robust detection and prevention mechanisms to safeguard against the infiltration and exploitation of keyloggers. Efforts must focus on enhancing cybersecurity resilience and mitigating the risks posed by these insidious threats, thereby ensuring the protection of sensitive information and preserving user privacy in an increasingly interconnected digital landscape.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187" name="Google Shape;187;p28"/>
          <p:cNvPicPr preferRelativeResize="0"/>
          <p:nvPr/>
        </p:nvPicPr>
        <p:blipFill rotWithShape="1">
          <a:blip r:embed="rId3">
            <a:alphaModFix/>
          </a:blip>
          <a:srcRect l="15133" t="14152" r="22781" b="33430"/>
          <a:stretch/>
        </p:blipFill>
        <p:spPr>
          <a:xfrm>
            <a:off x="0" y="0"/>
            <a:ext cx="9144000" cy="5143500"/>
          </a:xfrm>
          <a:prstGeom prst="rect">
            <a:avLst/>
          </a:prstGeom>
          <a:noFill/>
          <a:ln>
            <a:noFill/>
          </a:ln>
        </p:spPr>
      </p:pic>
      <p:pic>
        <p:nvPicPr>
          <p:cNvPr id="195" name="Google Shape;195;p28"/>
          <p:cNvPicPr preferRelativeResize="0"/>
          <p:nvPr/>
        </p:nvPicPr>
        <p:blipFill rotWithShape="1">
          <a:blip r:embed="rId4">
            <a:alphaModFix/>
          </a:blip>
          <a:srcRect/>
          <a:stretch/>
        </p:blipFill>
        <p:spPr>
          <a:xfrm>
            <a:off x="-331004" y="-705027"/>
            <a:ext cx="3597333" cy="3771778"/>
          </a:xfrm>
          <a:prstGeom prst="rect">
            <a:avLst/>
          </a:prstGeom>
          <a:noFill/>
          <a:ln>
            <a:noFill/>
          </a:ln>
        </p:spPr>
      </p:pic>
      <p:pic>
        <p:nvPicPr>
          <p:cNvPr id="196" name="Google Shape;196;p28"/>
          <p:cNvPicPr preferRelativeResize="0"/>
          <p:nvPr/>
        </p:nvPicPr>
        <p:blipFill rotWithShape="1">
          <a:blip r:embed="rId5">
            <a:alphaModFix/>
          </a:blip>
          <a:srcRect/>
          <a:stretch/>
        </p:blipFill>
        <p:spPr>
          <a:xfrm>
            <a:off x="7162166" y="3072178"/>
            <a:ext cx="2338733" cy="2286112"/>
          </a:xfrm>
          <a:prstGeom prst="rect">
            <a:avLst/>
          </a:prstGeom>
          <a:noFill/>
          <a:ln>
            <a:noFill/>
          </a:ln>
        </p:spPr>
      </p:pic>
      <p:sp>
        <p:nvSpPr>
          <p:cNvPr id="2" name="TextBox 1">
            <a:extLst>
              <a:ext uri="{FF2B5EF4-FFF2-40B4-BE49-F238E27FC236}">
                <a16:creationId xmlns:a16="http://schemas.microsoft.com/office/drawing/2014/main" id="{D955D156-2D7A-DAB3-19B3-221F43B87949}"/>
              </a:ext>
            </a:extLst>
          </p:cNvPr>
          <p:cNvSpPr txBox="1"/>
          <p:nvPr/>
        </p:nvSpPr>
        <p:spPr>
          <a:xfrm>
            <a:off x="292099" y="985520"/>
            <a:ext cx="8760461"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rPr>
              <a:t>Designing a system to prevent keyloggers and enhance security involves a multi-layered approach that encompasses both hardware and software solutions. Here's a proposed system/solution:</a:t>
            </a:r>
          </a:p>
          <a:p>
            <a:r>
              <a:rPr lang="en-US" b="1" u="sng" dirty="0">
                <a:solidFill>
                  <a:schemeClr val="bg1"/>
                </a:solidFill>
              </a:rPr>
              <a:t>Hardware Keyloggers Prevention:</a:t>
            </a:r>
            <a:endParaRPr lang="en-US" u="sng" dirty="0">
              <a:solidFill>
                <a:schemeClr val="bg1"/>
              </a:solidFill>
            </a:endParaRPr>
          </a:p>
          <a:p>
            <a:pPr lvl="1"/>
            <a:r>
              <a:rPr lang="en-US" dirty="0">
                <a:solidFill>
                  <a:schemeClr val="bg1"/>
                </a:solidFill>
              </a:rPr>
              <a:t>Educate users about the physical security of their devices, advising them to avoid leaving devices unattended in public places where hardware keyloggers could be installed.</a:t>
            </a:r>
          </a:p>
          <a:p>
            <a:r>
              <a:rPr lang="en-US" b="1" u="sng" dirty="0">
                <a:solidFill>
                  <a:schemeClr val="bg1"/>
                </a:solidFill>
              </a:rPr>
              <a:t>Antivirus/Anti-Malware Software:</a:t>
            </a:r>
            <a:endParaRPr lang="en-US" u="sng" dirty="0">
              <a:solidFill>
                <a:schemeClr val="bg1"/>
              </a:solidFill>
            </a:endParaRPr>
          </a:p>
          <a:p>
            <a:pPr lvl="1"/>
            <a:r>
              <a:rPr lang="en-US" dirty="0">
                <a:solidFill>
                  <a:schemeClr val="bg1"/>
                </a:solidFill>
              </a:rPr>
              <a:t>Employ robust antivirus and anti-malware software that includes real-time scanning and heuristic analysis to detect and remove keyloggers.</a:t>
            </a:r>
          </a:p>
          <a:p>
            <a:r>
              <a:rPr lang="en-US" b="1" u="sng" dirty="0">
                <a:solidFill>
                  <a:schemeClr val="bg1"/>
                </a:solidFill>
              </a:rPr>
              <a:t>Firewall Protection:</a:t>
            </a:r>
            <a:endParaRPr lang="en-US" u="sng" dirty="0">
              <a:solidFill>
                <a:schemeClr val="bg1"/>
              </a:solidFill>
            </a:endParaRPr>
          </a:p>
          <a:p>
            <a:pPr lvl="1"/>
            <a:r>
              <a:rPr lang="en-US" dirty="0">
                <a:solidFill>
                  <a:schemeClr val="bg1"/>
                </a:solidFill>
              </a:rPr>
              <a:t>Implement a firewall solution to monitor and control incoming and outgoing network traffic, preventing unauthorized access and potential transmission of keystrokes to remote servers.</a:t>
            </a:r>
          </a:p>
          <a:p>
            <a:r>
              <a:rPr lang="en-US" b="1" u="sng" dirty="0">
                <a:solidFill>
                  <a:schemeClr val="bg1"/>
                </a:solidFill>
              </a:rPr>
              <a:t>Secure Password Management:</a:t>
            </a:r>
          </a:p>
          <a:p>
            <a:r>
              <a:rPr lang="en-US" dirty="0">
                <a:solidFill>
                  <a:schemeClr val="bg1"/>
                </a:solidFill>
              </a:rPr>
              <a:t>Encourage the use of password managers to securely store and manage login credentials. This reduces the risk of keyloggers capturing sensitive information during the login process.</a:t>
            </a:r>
          </a:p>
          <a:p>
            <a:pPr lvl="1"/>
            <a:r>
              <a:rPr lang="en-US" dirty="0">
                <a:solidFill>
                  <a:schemeClr val="bg1"/>
                </a:solidFill>
              </a:rPr>
              <a:t>Employ behavioral analysis techniques to detect abnormal user behavior, which may indicate the presence of a keylogger or other malicious software.</a:t>
            </a:r>
          </a:p>
          <a:p>
            <a:r>
              <a:rPr lang="en-US" b="1" u="sng" dirty="0">
                <a:solidFill>
                  <a:schemeClr val="bg1"/>
                </a:solidFill>
              </a:rPr>
              <a:t>User Awareness and Training:</a:t>
            </a:r>
            <a:endParaRPr lang="en-US" u="sng" dirty="0">
              <a:solidFill>
                <a:schemeClr val="bg1"/>
              </a:solidFill>
            </a:endParaRPr>
          </a:p>
          <a:p>
            <a:pPr lvl="1"/>
            <a:r>
              <a:rPr lang="en-US" dirty="0">
                <a:solidFill>
                  <a:schemeClr val="bg1"/>
                </a:solidFill>
              </a:rPr>
              <a:t>Conduct regular security awareness training sessions to educate users about the risks of keyloggers and best practices for maintaining security, such as avoiding suspicious links and downloads.</a:t>
            </a:r>
          </a:p>
          <a:p>
            <a:endParaRPr lang="en-US" b="1" dirty="0">
              <a:solidFill>
                <a:schemeClr val="bg1"/>
              </a:solidFill>
            </a:endParaRPr>
          </a:p>
        </p:txBody>
      </p:sp>
      <p:pic>
        <p:nvPicPr>
          <p:cNvPr id="3" name="Picture 2">
            <a:extLst>
              <a:ext uri="{FF2B5EF4-FFF2-40B4-BE49-F238E27FC236}">
                <a16:creationId xmlns:a16="http://schemas.microsoft.com/office/drawing/2014/main" id="{A4658CD2-F0F9-DE82-EAEA-059E17C540FA}"/>
              </a:ext>
            </a:extLst>
          </p:cNvPr>
          <p:cNvPicPr>
            <a:picLocks noChangeAspect="1"/>
          </p:cNvPicPr>
          <p:nvPr/>
        </p:nvPicPr>
        <p:blipFill>
          <a:blip r:embed="rId6"/>
          <a:stretch>
            <a:fillRect/>
          </a:stretch>
        </p:blipFill>
        <p:spPr>
          <a:xfrm>
            <a:off x="1396640" y="0"/>
            <a:ext cx="6172658" cy="853440"/>
          </a:xfrm>
          <a:prstGeom prst="rect">
            <a:avLst/>
          </a:prstGeom>
        </p:spPr>
      </p:pic>
      <p:sp>
        <p:nvSpPr>
          <p:cNvPr id="4" name="TextBox 3">
            <a:extLst>
              <a:ext uri="{FF2B5EF4-FFF2-40B4-BE49-F238E27FC236}">
                <a16:creationId xmlns:a16="http://schemas.microsoft.com/office/drawing/2014/main" id="{1E6980AE-7673-F22C-3F40-A2457A9C4B54}"/>
              </a:ext>
            </a:extLst>
          </p:cNvPr>
          <p:cNvSpPr txBox="1"/>
          <p:nvPr/>
        </p:nvSpPr>
        <p:spPr>
          <a:xfrm>
            <a:off x="2146958" y="119261"/>
            <a:ext cx="4672022" cy="800219"/>
          </a:xfrm>
          <a:prstGeom prst="rect">
            <a:avLst/>
          </a:prstGeom>
          <a:noFill/>
        </p:spPr>
        <p:txBody>
          <a:bodyPr wrap="square" rtlCol="0">
            <a:spAutoFit/>
          </a:bodyPr>
          <a:lstStyle/>
          <a:p>
            <a:r>
              <a:rPr lang="en-US" sz="3200" dirty="0">
                <a:solidFill>
                  <a:schemeClr val="bg1"/>
                </a:solidFill>
                <a:latin typeface="Times New Roman"/>
              </a:rPr>
              <a:t>Proposed system/solution</a:t>
            </a:r>
            <a:endParaRPr lang="en-US" sz="3200" u="sng" dirty="0">
              <a:solidFill>
                <a:schemeClr val="bg1"/>
              </a:solidFill>
              <a:latin typeface="Times New Roman"/>
            </a:endParaRPr>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9"/>
          <p:cNvPicPr preferRelativeResize="0"/>
          <p:nvPr/>
        </p:nvPicPr>
        <p:blipFill rotWithShape="1">
          <a:blip r:embed="rId3">
            <a:alphaModFix/>
          </a:blip>
          <a:srcRect l="15133" t="14152" r="22781" b="33430"/>
          <a:stretch/>
        </p:blipFill>
        <p:spPr>
          <a:xfrm>
            <a:off x="-104172" y="0"/>
            <a:ext cx="9144000" cy="5143500"/>
          </a:xfrm>
          <a:prstGeom prst="rect">
            <a:avLst/>
          </a:prstGeom>
          <a:noFill/>
          <a:ln>
            <a:noFill/>
          </a:ln>
        </p:spPr>
      </p:pic>
      <p:pic>
        <p:nvPicPr>
          <p:cNvPr id="208" name="Google Shape;208;p29"/>
          <p:cNvPicPr preferRelativeResize="0"/>
          <p:nvPr/>
        </p:nvPicPr>
        <p:blipFill rotWithShape="1">
          <a:blip r:embed="rId4">
            <a:alphaModFix/>
          </a:blip>
          <a:srcRect/>
          <a:stretch/>
        </p:blipFill>
        <p:spPr>
          <a:xfrm>
            <a:off x="6533143" y="1644294"/>
            <a:ext cx="3865981" cy="4053454"/>
          </a:xfrm>
          <a:prstGeom prst="rect">
            <a:avLst/>
          </a:prstGeom>
          <a:noFill/>
          <a:ln>
            <a:noFill/>
          </a:ln>
        </p:spPr>
      </p:pic>
      <p:sp>
        <p:nvSpPr>
          <p:cNvPr id="2" name="TextBox 1">
            <a:extLst>
              <a:ext uri="{FF2B5EF4-FFF2-40B4-BE49-F238E27FC236}">
                <a16:creationId xmlns:a16="http://schemas.microsoft.com/office/drawing/2014/main" id="{7B057400-DF22-96B9-EC1B-6E031A44E676}"/>
              </a:ext>
            </a:extLst>
          </p:cNvPr>
          <p:cNvSpPr txBox="1"/>
          <p:nvPr/>
        </p:nvSpPr>
        <p:spPr>
          <a:xfrm>
            <a:off x="607210" y="1358099"/>
            <a:ext cx="8323118"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dirty="0">
                <a:solidFill>
                  <a:schemeClr val="bg1"/>
                </a:solidFill>
                <a:latin typeface="Times New Roman" panose="02020603050405020304" pitchFamily="18" charset="0"/>
                <a:cs typeface="Times New Roman" panose="02020603050405020304" pitchFamily="18" charset="0"/>
              </a:rPr>
              <a:t>A succinct system development approach for keylogger and security entails:</a:t>
            </a:r>
          </a:p>
          <a:p>
            <a:pPr algn="just"/>
            <a:r>
              <a:rPr lang="en-US" sz="1600" b="1" dirty="0">
                <a:solidFill>
                  <a:schemeClr val="bg1"/>
                </a:solidFill>
                <a:latin typeface="Times New Roman" panose="02020603050405020304" pitchFamily="18" charset="0"/>
                <a:cs typeface="Times New Roman" panose="02020603050405020304" pitchFamily="18" charset="0"/>
              </a:rPr>
              <a:t>Requirements Analysis:</a:t>
            </a:r>
            <a:endParaRPr lang="en-US" sz="1600" dirty="0">
              <a:solidFill>
                <a:schemeClr val="bg1"/>
              </a:solidFill>
              <a:latin typeface="Times New Roman" panose="02020603050405020304" pitchFamily="18" charset="0"/>
              <a:cs typeface="Times New Roman" panose="02020603050405020304" pitchFamily="18" charset="0"/>
            </a:endParaRPr>
          </a:p>
          <a:p>
            <a:pPr algn="just"/>
            <a:r>
              <a:rPr lang="en-US" sz="1600" dirty="0">
                <a:solidFill>
                  <a:schemeClr val="bg1"/>
                </a:solidFill>
                <a:latin typeface="Times New Roman" panose="02020603050405020304" pitchFamily="18" charset="0"/>
                <a:cs typeface="Times New Roman" panose="02020603050405020304" pitchFamily="18" charset="0"/>
              </a:rPr>
              <a:t> Identify key security threats, user needs, and system functionalities.</a:t>
            </a:r>
          </a:p>
          <a:p>
            <a:pPr algn="just"/>
            <a:r>
              <a:rPr lang="en-US" sz="1600" b="1" dirty="0">
                <a:solidFill>
                  <a:schemeClr val="bg1"/>
                </a:solidFill>
                <a:latin typeface="Times New Roman" panose="02020603050405020304" pitchFamily="18" charset="0"/>
                <a:cs typeface="Times New Roman" panose="02020603050405020304" pitchFamily="18" charset="0"/>
              </a:rPr>
              <a:t>Design:</a:t>
            </a:r>
            <a:r>
              <a:rPr lang="en-US" sz="1600" dirty="0">
                <a:solidFill>
                  <a:schemeClr val="bg1"/>
                </a:solidFill>
                <a:latin typeface="Times New Roman" panose="02020603050405020304" pitchFamily="18" charset="0"/>
                <a:cs typeface="Times New Roman" panose="02020603050405020304" pitchFamily="18" charset="0"/>
              </a:rPr>
              <a:t> </a:t>
            </a:r>
          </a:p>
          <a:p>
            <a:pPr algn="just"/>
            <a:r>
              <a:rPr lang="en-US" sz="1600" dirty="0">
                <a:solidFill>
                  <a:schemeClr val="bg1"/>
                </a:solidFill>
                <a:latin typeface="Times New Roman" panose="02020603050405020304" pitchFamily="18" charset="0"/>
                <a:cs typeface="Times New Roman" panose="02020603050405020304" pitchFamily="18" charset="0"/>
              </a:rPr>
              <a:t>Develop a robust architecture focusing on secure hardware, software, and network components.</a:t>
            </a:r>
          </a:p>
          <a:p>
            <a:pPr algn="just"/>
            <a:r>
              <a:rPr lang="en-US" sz="1600" b="1" dirty="0">
                <a:solidFill>
                  <a:schemeClr val="bg1"/>
                </a:solidFill>
                <a:latin typeface="Times New Roman" panose="02020603050405020304" pitchFamily="18" charset="0"/>
                <a:cs typeface="Times New Roman" panose="02020603050405020304" pitchFamily="18" charset="0"/>
              </a:rPr>
              <a:t>Implementation:</a:t>
            </a:r>
            <a:r>
              <a:rPr lang="en-US" sz="1600" dirty="0">
                <a:solidFill>
                  <a:schemeClr val="bg1"/>
                </a:solidFill>
                <a:latin typeface="Times New Roman" panose="02020603050405020304" pitchFamily="18" charset="0"/>
                <a:cs typeface="Times New Roman" panose="02020603050405020304" pitchFamily="18" charset="0"/>
              </a:rPr>
              <a:t> </a:t>
            </a:r>
          </a:p>
          <a:p>
            <a:pPr algn="just"/>
            <a:r>
              <a:rPr lang="en-US" sz="1600" dirty="0">
                <a:solidFill>
                  <a:schemeClr val="bg1"/>
                </a:solidFill>
                <a:latin typeface="Times New Roman" panose="02020603050405020304" pitchFamily="18" charset="0"/>
                <a:cs typeface="Times New Roman" panose="02020603050405020304" pitchFamily="18" charset="0"/>
              </a:rPr>
              <a:t>Code the system with emphasis on secure coding practices and encryption techniques.</a:t>
            </a:r>
          </a:p>
          <a:p>
            <a:pPr algn="just"/>
            <a:r>
              <a:rPr lang="en-US" sz="1600" b="1" dirty="0">
                <a:solidFill>
                  <a:schemeClr val="bg1"/>
                </a:solidFill>
                <a:latin typeface="Times New Roman" panose="02020603050405020304" pitchFamily="18" charset="0"/>
                <a:cs typeface="Times New Roman" panose="02020603050405020304" pitchFamily="18" charset="0"/>
              </a:rPr>
              <a:t>Testing:</a:t>
            </a:r>
            <a:r>
              <a:rPr lang="en-US" sz="1600" dirty="0">
                <a:solidFill>
                  <a:schemeClr val="bg1"/>
                </a:solidFill>
                <a:latin typeface="Times New Roman" panose="02020603050405020304" pitchFamily="18" charset="0"/>
                <a:cs typeface="Times New Roman" panose="02020603050405020304" pitchFamily="18" charset="0"/>
              </a:rPr>
              <a:t> </a:t>
            </a:r>
          </a:p>
          <a:p>
            <a:pPr algn="just"/>
            <a:r>
              <a:rPr lang="en-US" sz="1600" dirty="0">
                <a:solidFill>
                  <a:schemeClr val="bg1"/>
                </a:solidFill>
                <a:latin typeface="Times New Roman" panose="02020603050405020304" pitchFamily="18" charset="0"/>
                <a:cs typeface="Times New Roman" panose="02020603050405020304" pitchFamily="18" charset="0"/>
              </a:rPr>
              <a:t>Conduct rigorous testing, including penetration testing, to identify and rectify vulnerabilities.</a:t>
            </a:r>
          </a:p>
          <a:p>
            <a:pPr algn="just"/>
            <a:r>
              <a:rPr lang="en-US" sz="1600" b="1" dirty="0">
                <a:solidFill>
                  <a:schemeClr val="bg1"/>
                </a:solidFill>
                <a:latin typeface="Times New Roman" panose="02020603050405020304" pitchFamily="18" charset="0"/>
                <a:cs typeface="Times New Roman" panose="02020603050405020304" pitchFamily="18" charset="0"/>
              </a:rPr>
              <a:t>Deployment:</a:t>
            </a:r>
            <a:r>
              <a:rPr lang="en-US" sz="1600" dirty="0">
                <a:solidFill>
                  <a:schemeClr val="bg1"/>
                </a:solidFill>
                <a:latin typeface="Times New Roman" panose="02020603050405020304" pitchFamily="18" charset="0"/>
                <a:cs typeface="Times New Roman" panose="02020603050405020304" pitchFamily="18" charset="0"/>
              </a:rPr>
              <a:t> </a:t>
            </a:r>
          </a:p>
          <a:p>
            <a:pPr algn="just"/>
            <a:r>
              <a:rPr lang="en-US" sz="1600" dirty="0">
                <a:solidFill>
                  <a:schemeClr val="bg1"/>
                </a:solidFill>
                <a:latin typeface="Times New Roman" panose="02020603050405020304" pitchFamily="18" charset="0"/>
                <a:cs typeface="Times New Roman" panose="02020603050405020304" pitchFamily="18" charset="0"/>
              </a:rPr>
              <a:t>Roll out the system while ensuring proper configuration and user training.</a:t>
            </a:r>
          </a:p>
          <a:p>
            <a:pPr algn="just"/>
            <a:r>
              <a:rPr lang="en-US" sz="1600" b="1" dirty="0">
                <a:solidFill>
                  <a:schemeClr val="bg1"/>
                </a:solidFill>
                <a:latin typeface="Times New Roman" panose="02020603050405020304" pitchFamily="18" charset="0"/>
                <a:cs typeface="Times New Roman" panose="02020603050405020304" pitchFamily="18" charset="0"/>
              </a:rPr>
              <a:t>Monitoring and Maintenance:</a:t>
            </a:r>
            <a:r>
              <a:rPr lang="en-US" sz="1600" dirty="0">
                <a:solidFill>
                  <a:schemeClr val="bg1"/>
                </a:solidFill>
                <a:latin typeface="Times New Roman" panose="02020603050405020304" pitchFamily="18" charset="0"/>
                <a:cs typeface="Times New Roman" panose="02020603050405020304" pitchFamily="18" charset="0"/>
              </a:rPr>
              <a:t> </a:t>
            </a:r>
          </a:p>
          <a:p>
            <a:pPr algn="just"/>
            <a:r>
              <a:rPr lang="en-US" sz="1600" dirty="0">
                <a:solidFill>
                  <a:schemeClr val="bg1"/>
                </a:solidFill>
                <a:latin typeface="Times New Roman" panose="02020603050405020304" pitchFamily="18" charset="0"/>
                <a:cs typeface="Times New Roman" panose="02020603050405020304" pitchFamily="18" charset="0"/>
              </a:rPr>
              <a:t>Continuously monitor for threats, apply updates, and refine security measures to stay ahead of evolving risks.</a:t>
            </a:r>
          </a:p>
          <a:p>
            <a:endParaRPr lang="en-US" dirty="0">
              <a:solidFill>
                <a:schemeClr val="bg1"/>
              </a:solidFill>
            </a:endParaRPr>
          </a:p>
          <a:p>
            <a:endParaRPr lang="en-US" dirty="0">
              <a:solidFill>
                <a:schemeClr val="bg1"/>
              </a:solidFill>
            </a:endParaRPr>
          </a:p>
        </p:txBody>
      </p:sp>
      <p:pic>
        <p:nvPicPr>
          <p:cNvPr id="5" name="Picture 4">
            <a:extLst>
              <a:ext uri="{FF2B5EF4-FFF2-40B4-BE49-F238E27FC236}">
                <a16:creationId xmlns:a16="http://schemas.microsoft.com/office/drawing/2014/main" id="{01B5314B-94DA-DF3C-CDBA-478213C1DF14}"/>
              </a:ext>
            </a:extLst>
          </p:cNvPr>
          <p:cNvPicPr>
            <a:picLocks noChangeAspect="1"/>
          </p:cNvPicPr>
          <p:nvPr/>
        </p:nvPicPr>
        <p:blipFill>
          <a:blip r:embed="rId5"/>
          <a:stretch>
            <a:fillRect/>
          </a:stretch>
        </p:blipFill>
        <p:spPr>
          <a:xfrm>
            <a:off x="1308418" y="351660"/>
            <a:ext cx="5224725" cy="848348"/>
          </a:xfrm>
          <a:prstGeom prst="rect">
            <a:avLst/>
          </a:prstGeom>
        </p:spPr>
      </p:pic>
      <p:sp>
        <p:nvSpPr>
          <p:cNvPr id="6" name="TextBox 5">
            <a:extLst>
              <a:ext uri="{FF2B5EF4-FFF2-40B4-BE49-F238E27FC236}">
                <a16:creationId xmlns:a16="http://schemas.microsoft.com/office/drawing/2014/main" id="{F87DF0F7-269F-655E-F0DB-1C9620431058}"/>
              </a:ext>
            </a:extLst>
          </p:cNvPr>
          <p:cNvSpPr txBox="1"/>
          <p:nvPr/>
        </p:nvSpPr>
        <p:spPr>
          <a:xfrm>
            <a:off x="2387901" y="509751"/>
            <a:ext cx="3202672" cy="800219"/>
          </a:xfrm>
          <a:prstGeom prst="rect">
            <a:avLst/>
          </a:prstGeom>
          <a:noFill/>
        </p:spPr>
        <p:txBody>
          <a:bodyPr wrap="square" rtlCol="0">
            <a:spAutoFit/>
          </a:bodyPr>
          <a:lstStyle/>
          <a:p>
            <a:r>
              <a:rPr lang="en-US" sz="3200" dirty="0">
                <a:solidFill>
                  <a:schemeClr val="bg1"/>
                </a:solidFill>
                <a:latin typeface="Times New Roman" panose="02020603050405020304" pitchFamily="18" charset="0"/>
                <a:cs typeface="Times New Roman" panose="02020603050405020304" pitchFamily="18" charset="0"/>
              </a:rPr>
              <a:t>System Approach</a:t>
            </a:r>
          </a:p>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pic>
        <p:nvPicPr>
          <p:cNvPr id="215" name="Google Shape;215;p30"/>
          <p:cNvPicPr preferRelativeResize="0"/>
          <p:nvPr/>
        </p:nvPicPr>
        <p:blipFill rotWithShape="1">
          <a:blip r:embed="rId3">
            <a:alphaModFix/>
          </a:blip>
          <a:srcRect l="15133" t="14152" r="22781" b="33430"/>
          <a:stretch/>
        </p:blipFill>
        <p:spPr>
          <a:xfrm>
            <a:off x="0" y="0"/>
            <a:ext cx="9144000" cy="5143500"/>
          </a:xfrm>
          <a:prstGeom prst="rect">
            <a:avLst/>
          </a:prstGeom>
          <a:noFill/>
          <a:ln>
            <a:noFill/>
          </a:ln>
        </p:spPr>
      </p:pic>
      <p:pic>
        <p:nvPicPr>
          <p:cNvPr id="223" name="Google Shape;223;p30"/>
          <p:cNvPicPr preferRelativeResize="0"/>
          <p:nvPr/>
        </p:nvPicPr>
        <p:blipFill rotWithShape="1">
          <a:blip r:embed="rId4">
            <a:alphaModFix/>
          </a:blip>
          <a:srcRect/>
          <a:stretch/>
        </p:blipFill>
        <p:spPr>
          <a:xfrm>
            <a:off x="7856173" y="-679383"/>
            <a:ext cx="1731698" cy="1595327"/>
          </a:xfrm>
          <a:prstGeom prst="rect">
            <a:avLst/>
          </a:prstGeom>
          <a:noFill/>
          <a:ln>
            <a:noFill/>
          </a:ln>
        </p:spPr>
      </p:pic>
      <p:pic>
        <p:nvPicPr>
          <p:cNvPr id="224" name="Google Shape;224;p30"/>
          <p:cNvPicPr preferRelativeResize="0"/>
          <p:nvPr/>
        </p:nvPicPr>
        <p:blipFill rotWithShape="1">
          <a:blip r:embed="rId4">
            <a:alphaModFix/>
          </a:blip>
          <a:srcRect/>
          <a:stretch/>
        </p:blipFill>
        <p:spPr>
          <a:xfrm>
            <a:off x="0" y="3462668"/>
            <a:ext cx="1731698" cy="1595327"/>
          </a:xfrm>
          <a:prstGeom prst="rect">
            <a:avLst/>
          </a:prstGeom>
          <a:noFill/>
          <a:ln>
            <a:noFill/>
          </a:ln>
        </p:spPr>
      </p:pic>
      <p:sp>
        <p:nvSpPr>
          <p:cNvPr id="2" name="TextBox 1">
            <a:extLst>
              <a:ext uri="{FF2B5EF4-FFF2-40B4-BE49-F238E27FC236}">
                <a16:creationId xmlns:a16="http://schemas.microsoft.com/office/drawing/2014/main" id="{C8CCBCFF-4FB0-6314-CD67-B82225C049F1}"/>
              </a:ext>
            </a:extLst>
          </p:cNvPr>
          <p:cNvSpPr txBox="1"/>
          <p:nvPr/>
        </p:nvSpPr>
        <p:spPr>
          <a:xfrm>
            <a:off x="997527" y="1639595"/>
            <a:ext cx="7148945"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solidFill>
                <a:schemeClr val="bg1"/>
              </a:solidFill>
            </a:endParaRPr>
          </a:p>
          <a:p>
            <a:pPr algn="just"/>
            <a:r>
              <a:rPr lang="en-US" sz="1600" b="1" dirty="0">
                <a:solidFill>
                  <a:schemeClr val="bg1"/>
                </a:solidFill>
                <a:latin typeface="Times New Roman" panose="02020603050405020304" pitchFamily="18" charset="0"/>
                <a:cs typeface="Times New Roman" panose="02020603050405020304" pitchFamily="18" charset="0"/>
              </a:rPr>
              <a:t>Algorithm:</a:t>
            </a:r>
            <a:endParaRPr lang="en-US" sz="1600" dirty="0">
              <a:latin typeface="Times New Roman" panose="02020603050405020304" pitchFamily="18" charset="0"/>
              <a:cs typeface="Times New Roman" panose="02020603050405020304" pitchFamily="18" charset="0"/>
            </a:endParaRPr>
          </a:p>
          <a:p>
            <a:pPr marL="285750" lvl="1" indent="-285750" algn="just">
              <a:buChar char="•"/>
            </a:pPr>
            <a:r>
              <a:rPr lang="en-US" sz="1600" dirty="0">
                <a:solidFill>
                  <a:schemeClr val="bg1"/>
                </a:solidFill>
                <a:latin typeface="Times New Roman" panose="02020603050405020304" pitchFamily="18" charset="0"/>
                <a:cs typeface="Times New Roman" panose="02020603050405020304" pitchFamily="18" charset="0"/>
              </a:rPr>
              <a:t>Capture user keystrokes through a low-level hook.</a:t>
            </a:r>
          </a:p>
          <a:p>
            <a:pPr marL="285750" lvl="1" indent="-285750" algn="just">
              <a:buChar char="•"/>
            </a:pPr>
            <a:r>
              <a:rPr lang="en-US" sz="1600" dirty="0">
                <a:solidFill>
                  <a:schemeClr val="bg1"/>
                </a:solidFill>
                <a:latin typeface="Times New Roman" panose="02020603050405020304" pitchFamily="18" charset="0"/>
                <a:cs typeface="Times New Roman" panose="02020603050405020304" pitchFamily="18" charset="0"/>
              </a:rPr>
              <a:t>Encrypt and store keystrokes locally.</a:t>
            </a:r>
          </a:p>
          <a:p>
            <a:pPr marL="285750" lvl="1" indent="-285750" algn="just">
              <a:buChar char="•"/>
            </a:pPr>
            <a:r>
              <a:rPr lang="en-US" sz="1600" dirty="0">
                <a:solidFill>
                  <a:schemeClr val="bg1"/>
                </a:solidFill>
                <a:latin typeface="Times New Roman" panose="02020603050405020304" pitchFamily="18" charset="0"/>
                <a:cs typeface="Times New Roman" panose="02020603050405020304" pitchFamily="18" charset="0"/>
              </a:rPr>
              <a:t>Periodically transmit encrypted data to a secure server.</a:t>
            </a:r>
          </a:p>
          <a:p>
            <a:pPr marL="285750" lvl="1" indent="-285750" algn="just">
              <a:buChar char="•"/>
            </a:pPr>
            <a:r>
              <a:rPr lang="en-US" sz="1600" dirty="0">
                <a:solidFill>
                  <a:schemeClr val="bg1"/>
                </a:solidFill>
                <a:latin typeface="Times New Roman" panose="02020603050405020304" pitchFamily="18" charset="0"/>
                <a:cs typeface="Times New Roman" panose="02020603050405020304" pitchFamily="18" charset="0"/>
              </a:rPr>
              <a:t>Implement anti-detection measures to evade detection by antivirus software.</a:t>
            </a:r>
          </a:p>
          <a:p>
            <a:pPr algn="just">
              <a:buChar char="•"/>
            </a:pPr>
            <a:r>
              <a:rPr lang="en-US" sz="1600" b="1" dirty="0">
                <a:solidFill>
                  <a:schemeClr val="bg1"/>
                </a:solidFill>
                <a:latin typeface="Times New Roman" panose="02020603050405020304" pitchFamily="18" charset="0"/>
                <a:cs typeface="Times New Roman" panose="02020603050405020304" pitchFamily="18" charset="0"/>
              </a:rPr>
              <a:t>Deployment:</a:t>
            </a:r>
            <a:endParaRPr lang="en-US" sz="1600" dirty="0">
              <a:solidFill>
                <a:schemeClr val="bg1"/>
              </a:solidFill>
              <a:latin typeface="Times New Roman" panose="02020603050405020304" pitchFamily="18" charset="0"/>
              <a:cs typeface="Times New Roman" panose="02020603050405020304" pitchFamily="18" charset="0"/>
            </a:endParaRPr>
          </a:p>
          <a:p>
            <a:pPr marL="285750" lvl="1" indent="-285750" algn="just">
              <a:buChar char="•"/>
            </a:pPr>
            <a:r>
              <a:rPr lang="en-US" sz="1600" dirty="0">
                <a:solidFill>
                  <a:schemeClr val="bg1"/>
                </a:solidFill>
                <a:latin typeface="Times New Roman" panose="02020603050405020304" pitchFamily="18" charset="0"/>
                <a:cs typeface="Times New Roman" panose="02020603050405020304" pitchFamily="18" charset="0"/>
              </a:rPr>
              <a:t>Install keylogger discreetly on target systems.</a:t>
            </a:r>
          </a:p>
          <a:p>
            <a:pPr marL="285750" lvl="1" indent="-285750" algn="just">
              <a:buChar char="•"/>
            </a:pPr>
            <a:r>
              <a:rPr lang="en-US" sz="1600" dirty="0">
                <a:solidFill>
                  <a:schemeClr val="bg1"/>
                </a:solidFill>
                <a:latin typeface="Times New Roman" panose="02020603050405020304" pitchFamily="18" charset="0"/>
                <a:cs typeface="Times New Roman" panose="02020603050405020304" pitchFamily="18" charset="0"/>
              </a:rPr>
              <a:t>Configure keylogger to start automatically upon system boot.</a:t>
            </a:r>
          </a:p>
          <a:p>
            <a:pPr marL="285750" lvl="1" indent="-285750" algn="just">
              <a:buChar char="•"/>
            </a:pPr>
            <a:r>
              <a:rPr lang="en-US" sz="1600" dirty="0">
                <a:solidFill>
                  <a:schemeClr val="bg1"/>
                </a:solidFill>
                <a:latin typeface="Times New Roman" panose="02020603050405020304" pitchFamily="18" charset="0"/>
                <a:cs typeface="Times New Roman" panose="02020603050405020304" pitchFamily="18" charset="0"/>
              </a:rPr>
              <a:t>Employ obfuscation techniques to hide keylogger files.</a:t>
            </a:r>
          </a:p>
          <a:p>
            <a:pPr marL="285750" lvl="1" indent="-285750" algn="just">
              <a:buChar char="•"/>
            </a:pPr>
            <a:r>
              <a:rPr lang="en-US" sz="1600" dirty="0">
                <a:solidFill>
                  <a:schemeClr val="bg1"/>
                </a:solidFill>
                <a:latin typeface="Times New Roman" panose="02020603050405020304" pitchFamily="18" charset="0"/>
                <a:cs typeface="Times New Roman" panose="02020603050405020304" pitchFamily="18" charset="0"/>
              </a:rPr>
              <a:t>Continuously update keylogger to evade detection by security software.</a:t>
            </a:r>
          </a:p>
          <a:p>
            <a:pPr marL="285750" lvl="1" indent="-285750" algn="just">
              <a:buChar char="•"/>
            </a:pPr>
            <a:r>
              <a:rPr lang="en-US" sz="1600" dirty="0">
                <a:solidFill>
                  <a:schemeClr val="bg1"/>
                </a:solidFill>
                <a:latin typeface="Times New Roman" panose="02020603050405020304" pitchFamily="18" charset="0"/>
                <a:cs typeface="Times New Roman" panose="02020603050405020304" pitchFamily="18" charset="0"/>
              </a:rPr>
              <a:t>Monitor transmitted data securely and ensure compliance with privacy regulations.</a:t>
            </a:r>
          </a:p>
          <a:p>
            <a:endParaRPr lang="en-US" dirty="0">
              <a:solidFill>
                <a:schemeClr val="bg1"/>
              </a:solidFill>
            </a:endParaRPr>
          </a:p>
        </p:txBody>
      </p:sp>
      <p:pic>
        <p:nvPicPr>
          <p:cNvPr id="3" name="Picture 2">
            <a:extLst>
              <a:ext uri="{FF2B5EF4-FFF2-40B4-BE49-F238E27FC236}">
                <a16:creationId xmlns:a16="http://schemas.microsoft.com/office/drawing/2014/main" id="{FBF7E095-AEEE-5DF8-DF2E-820F787DBFF4}"/>
              </a:ext>
            </a:extLst>
          </p:cNvPr>
          <p:cNvPicPr>
            <a:picLocks noChangeAspect="1"/>
          </p:cNvPicPr>
          <p:nvPr/>
        </p:nvPicPr>
        <p:blipFill>
          <a:blip r:embed="rId5"/>
          <a:stretch>
            <a:fillRect/>
          </a:stretch>
        </p:blipFill>
        <p:spPr>
          <a:xfrm>
            <a:off x="1600465" y="296716"/>
            <a:ext cx="5224725" cy="1316850"/>
          </a:xfrm>
          <a:prstGeom prst="rect">
            <a:avLst/>
          </a:prstGeom>
        </p:spPr>
      </p:pic>
      <p:sp>
        <p:nvSpPr>
          <p:cNvPr id="4" name="TextBox 3">
            <a:extLst>
              <a:ext uri="{FF2B5EF4-FFF2-40B4-BE49-F238E27FC236}">
                <a16:creationId xmlns:a16="http://schemas.microsoft.com/office/drawing/2014/main" id="{46FC387D-BD6C-F549-13E8-9E245235512A}"/>
              </a:ext>
            </a:extLst>
          </p:cNvPr>
          <p:cNvSpPr txBox="1"/>
          <p:nvPr/>
        </p:nvSpPr>
        <p:spPr>
          <a:xfrm>
            <a:off x="1851243" y="623556"/>
            <a:ext cx="5305709" cy="584775"/>
          </a:xfrm>
          <a:prstGeom prst="rect">
            <a:avLst/>
          </a:prstGeom>
          <a:noFill/>
        </p:spPr>
        <p:txBody>
          <a:bodyPr wrap="square" rtlCol="0">
            <a:spAutoFit/>
          </a:bodyPr>
          <a:lstStyle/>
          <a:p>
            <a:r>
              <a:rPr lang="en-US" sz="3200" dirty="0">
                <a:solidFill>
                  <a:schemeClr val="bg1"/>
                </a:solidFill>
                <a:latin typeface="Times New Roman" panose="02020603050405020304" pitchFamily="18" charset="0"/>
                <a:cs typeface="Times New Roman" panose="02020603050405020304" pitchFamily="18" charset="0"/>
              </a:rPr>
              <a:t>Algorithm And Deployment</a:t>
            </a:r>
            <a:endParaRPr lang="en-IN"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pic>
        <p:nvPicPr>
          <p:cNvPr id="243" name="Google Shape;243;p32"/>
          <p:cNvPicPr preferRelativeResize="0"/>
          <p:nvPr/>
        </p:nvPicPr>
        <p:blipFill rotWithShape="1">
          <a:blip r:embed="rId3">
            <a:alphaModFix/>
          </a:blip>
          <a:srcRect l="15133" t="14152" r="22781" b="33430"/>
          <a:stretch/>
        </p:blipFill>
        <p:spPr>
          <a:xfrm>
            <a:off x="0" y="0"/>
            <a:ext cx="9144000" cy="5143500"/>
          </a:xfrm>
          <a:prstGeom prst="rect">
            <a:avLst/>
          </a:prstGeom>
          <a:noFill/>
          <a:ln>
            <a:noFill/>
          </a:ln>
        </p:spPr>
      </p:pic>
      <p:pic>
        <p:nvPicPr>
          <p:cNvPr id="251" name="Google Shape;251;p32"/>
          <p:cNvPicPr preferRelativeResize="0"/>
          <p:nvPr/>
        </p:nvPicPr>
        <p:blipFill rotWithShape="1">
          <a:blip r:embed="rId4">
            <a:alphaModFix/>
          </a:blip>
          <a:srcRect/>
          <a:stretch/>
        </p:blipFill>
        <p:spPr>
          <a:xfrm>
            <a:off x="0" y="3615536"/>
            <a:ext cx="1731698" cy="1595327"/>
          </a:xfrm>
          <a:prstGeom prst="rect">
            <a:avLst/>
          </a:prstGeom>
          <a:noFill/>
          <a:ln>
            <a:noFill/>
          </a:ln>
        </p:spPr>
      </p:pic>
      <p:pic>
        <p:nvPicPr>
          <p:cNvPr id="252" name="Google Shape;252;p32"/>
          <p:cNvPicPr preferRelativeResize="0"/>
          <p:nvPr/>
        </p:nvPicPr>
        <p:blipFill rotWithShape="1">
          <a:blip r:embed="rId5">
            <a:alphaModFix/>
          </a:blip>
          <a:srcRect/>
          <a:stretch/>
        </p:blipFill>
        <p:spPr>
          <a:xfrm rot="-930968">
            <a:off x="6463987" y="-729594"/>
            <a:ext cx="2874302" cy="3013685"/>
          </a:xfrm>
          <a:prstGeom prst="rect">
            <a:avLst/>
          </a:prstGeom>
          <a:noFill/>
          <a:ln>
            <a:noFill/>
          </a:ln>
        </p:spPr>
      </p:pic>
      <p:sp>
        <p:nvSpPr>
          <p:cNvPr id="2" name="TextBox 1">
            <a:extLst>
              <a:ext uri="{FF2B5EF4-FFF2-40B4-BE49-F238E27FC236}">
                <a16:creationId xmlns:a16="http://schemas.microsoft.com/office/drawing/2014/main" id="{794D0878-7986-D68D-F86D-3687311DB74A}"/>
              </a:ext>
            </a:extLst>
          </p:cNvPr>
          <p:cNvSpPr txBox="1"/>
          <p:nvPr/>
        </p:nvSpPr>
        <p:spPr>
          <a:xfrm>
            <a:off x="3191435" y="251012"/>
            <a:ext cx="1380565" cy="800219"/>
          </a:xfrm>
          <a:prstGeom prst="rect">
            <a:avLst/>
          </a:prstGeom>
          <a:noFill/>
        </p:spPr>
        <p:txBody>
          <a:bodyPr wrap="square" rtlCol="0">
            <a:spAutoFit/>
          </a:bodyPr>
          <a:lstStyle/>
          <a:p>
            <a:r>
              <a:rPr lang="en-US" sz="3200" dirty="0">
                <a:solidFill>
                  <a:schemeClr val="bg1"/>
                </a:solidFill>
                <a:latin typeface="Times New Roman" panose="02020603050405020304" pitchFamily="18" charset="0"/>
                <a:cs typeface="Times New Roman" panose="02020603050405020304" pitchFamily="18" charset="0"/>
              </a:rPr>
              <a:t>Result</a:t>
            </a:r>
          </a:p>
          <a:p>
            <a:endParaRPr lang="en-IN" dirty="0">
              <a:solidFill>
                <a:schemeClr val="bg1"/>
              </a:solidFill>
            </a:endParaRPr>
          </a:p>
        </p:txBody>
      </p:sp>
      <p:pic>
        <p:nvPicPr>
          <p:cNvPr id="3" name="Picture 2">
            <a:extLst>
              <a:ext uri="{FF2B5EF4-FFF2-40B4-BE49-F238E27FC236}">
                <a16:creationId xmlns:a16="http://schemas.microsoft.com/office/drawing/2014/main" id="{CBB2A03F-F536-7824-8C87-6250EBF292C0}"/>
              </a:ext>
            </a:extLst>
          </p:cNvPr>
          <p:cNvPicPr>
            <a:picLocks noChangeAspect="1"/>
          </p:cNvPicPr>
          <p:nvPr/>
        </p:nvPicPr>
        <p:blipFill>
          <a:blip r:embed="rId6"/>
          <a:stretch>
            <a:fillRect/>
          </a:stretch>
        </p:blipFill>
        <p:spPr>
          <a:xfrm>
            <a:off x="326117" y="2108470"/>
            <a:ext cx="2487384" cy="2304729"/>
          </a:xfrm>
          <a:prstGeom prst="rect">
            <a:avLst/>
          </a:prstGeom>
        </p:spPr>
      </p:pic>
      <p:pic>
        <p:nvPicPr>
          <p:cNvPr id="5" name="Picture 4">
            <a:extLst>
              <a:ext uri="{FF2B5EF4-FFF2-40B4-BE49-F238E27FC236}">
                <a16:creationId xmlns:a16="http://schemas.microsoft.com/office/drawing/2014/main" id="{3DA37469-8C1E-BF80-DFAD-8BA837FF8F1E}"/>
              </a:ext>
            </a:extLst>
          </p:cNvPr>
          <p:cNvPicPr>
            <a:picLocks noChangeAspect="1"/>
          </p:cNvPicPr>
          <p:nvPr/>
        </p:nvPicPr>
        <p:blipFill rotWithShape="1">
          <a:blip r:embed="rId7"/>
          <a:srcRect l="-7342" t="2" r="-3107" b="-79567"/>
          <a:stretch/>
        </p:blipFill>
        <p:spPr>
          <a:xfrm>
            <a:off x="3084295" y="1716294"/>
            <a:ext cx="5731510" cy="5541645"/>
          </a:xfrm>
          <a:prstGeom prst="rect">
            <a:avLst/>
          </a:prstGeom>
        </p:spPr>
      </p:pic>
      <p:pic>
        <p:nvPicPr>
          <p:cNvPr id="6" name="Picture 5">
            <a:extLst>
              <a:ext uri="{FF2B5EF4-FFF2-40B4-BE49-F238E27FC236}">
                <a16:creationId xmlns:a16="http://schemas.microsoft.com/office/drawing/2014/main" id="{731F6C24-4503-CDF0-46C6-1389400577CA}"/>
              </a:ext>
            </a:extLst>
          </p:cNvPr>
          <p:cNvPicPr>
            <a:picLocks noChangeAspect="1"/>
          </p:cNvPicPr>
          <p:nvPr/>
        </p:nvPicPr>
        <p:blipFill>
          <a:blip r:embed="rId8"/>
          <a:stretch>
            <a:fillRect/>
          </a:stretch>
        </p:blipFill>
        <p:spPr>
          <a:xfrm>
            <a:off x="1847086" y="97664"/>
            <a:ext cx="4102964" cy="92667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pic>
        <p:nvPicPr>
          <p:cNvPr id="257" name="Google Shape;257;p33"/>
          <p:cNvPicPr preferRelativeResize="0"/>
          <p:nvPr/>
        </p:nvPicPr>
        <p:blipFill rotWithShape="1">
          <a:blip r:embed="rId3">
            <a:alphaModFix/>
          </a:blip>
          <a:srcRect l="15133" t="14152" r="22781" b="33430"/>
          <a:stretch/>
        </p:blipFill>
        <p:spPr>
          <a:xfrm>
            <a:off x="-103073" y="-1"/>
            <a:ext cx="9144000" cy="5143500"/>
          </a:xfrm>
          <a:prstGeom prst="rect">
            <a:avLst/>
          </a:prstGeom>
          <a:noFill/>
          <a:ln>
            <a:noFill/>
          </a:ln>
        </p:spPr>
      </p:pic>
      <p:pic>
        <p:nvPicPr>
          <p:cNvPr id="259" name="Google Shape;259;p33"/>
          <p:cNvPicPr preferRelativeResize="0"/>
          <p:nvPr/>
        </p:nvPicPr>
        <p:blipFill rotWithShape="1">
          <a:blip r:embed="rId4">
            <a:alphaModFix/>
          </a:blip>
          <a:srcRect/>
          <a:stretch/>
        </p:blipFill>
        <p:spPr>
          <a:xfrm rot="-2121249">
            <a:off x="-58459" y="1694934"/>
            <a:ext cx="1672525" cy="1753631"/>
          </a:xfrm>
          <a:prstGeom prst="rect">
            <a:avLst/>
          </a:prstGeom>
          <a:noFill/>
          <a:ln>
            <a:noFill/>
          </a:ln>
        </p:spPr>
      </p:pic>
      <p:pic>
        <p:nvPicPr>
          <p:cNvPr id="260" name="Google Shape;260;p33"/>
          <p:cNvPicPr preferRelativeResize="0"/>
          <p:nvPr/>
        </p:nvPicPr>
        <p:blipFill rotWithShape="1">
          <a:blip r:embed="rId4">
            <a:alphaModFix/>
          </a:blip>
          <a:srcRect/>
          <a:stretch/>
        </p:blipFill>
        <p:spPr>
          <a:xfrm rot="-3657087">
            <a:off x="7963297" y="1880708"/>
            <a:ext cx="1672525" cy="1753631"/>
          </a:xfrm>
          <a:prstGeom prst="rect">
            <a:avLst/>
          </a:prstGeom>
          <a:noFill/>
          <a:ln>
            <a:noFill/>
          </a:ln>
        </p:spPr>
      </p:pic>
      <p:pic>
        <p:nvPicPr>
          <p:cNvPr id="261" name="Google Shape;261;p33"/>
          <p:cNvPicPr preferRelativeResize="0"/>
          <p:nvPr/>
        </p:nvPicPr>
        <p:blipFill rotWithShape="1">
          <a:blip r:embed="rId4">
            <a:alphaModFix/>
          </a:blip>
          <a:srcRect/>
          <a:stretch/>
        </p:blipFill>
        <p:spPr>
          <a:xfrm rot="5756289">
            <a:off x="2408755" y="1946960"/>
            <a:ext cx="1672525" cy="1753631"/>
          </a:xfrm>
          <a:prstGeom prst="rect">
            <a:avLst/>
          </a:prstGeom>
          <a:noFill/>
          <a:ln>
            <a:noFill/>
          </a:ln>
        </p:spPr>
      </p:pic>
      <p:pic>
        <p:nvPicPr>
          <p:cNvPr id="262" name="Google Shape;262;p33"/>
          <p:cNvPicPr preferRelativeResize="0"/>
          <p:nvPr/>
        </p:nvPicPr>
        <p:blipFill rotWithShape="1">
          <a:blip r:embed="rId4">
            <a:alphaModFix/>
          </a:blip>
          <a:srcRect/>
          <a:stretch/>
        </p:blipFill>
        <p:spPr>
          <a:xfrm rot="8292733">
            <a:off x="5078085" y="1934935"/>
            <a:ext cx="1672525" cy="1753631"/>
          </a:xfrm>
          <a:prstGeom prst="rect">
            <a:avLst/>
          </a:prstGeom>
          <a:noFill/>
          <a:ln>
            <a:noFill/>
          </a:ln>
        </p:spPr>
      </p:pic>
      <p:pic>
        <p:nvPicPr>
          <p:cNvPr id="265" name="Google Shape;265;p33"/>
          <p:cNvPicPr preferRelativeResize="0"/>
          <p:nvPr/>
        </p:nvPicPr>
        <p:blipFill rotWithShape="1">
          <a:blip r:embed="rId5">
            <a:alphaModFix/>
          </a:blip>
          <a:srcRect/>
          <a:stretch/>
        </p:blipFill>
        <p:spPr>
          <a:xfrm>
            <a:off x="2155902" y="525541"/>
            <a:ext cx="4103649" cy="924274"/>
          </a:xfrm>
          <a:prstGeom prst="rect">
            <a:avLst/>
          </a:prstGeom>
          <a:noFill/>
          <a:ln>
            <a:noFill/>
          </a:ln>
        </p:spPr>
      </p:pic>
      <p:sp>
        <p:nvSpPr>
          <p:cNvPr id="2" name="TextBox 1">
            <a:extLst>
              <a:ext uri="{FF2B5EF4-FFF2-40B4-BE49-F238E27FC236}">
                <a16:creationId xmlns:a16="http://schemas.microsoft.com/office/drawing/2014/main" id="{C66CB2E4-4123-44C2-71AD-F917EA9EFBDE}"/>
              </a:ext>
            </a:extLst>
          </p:cNvPr>
          <p:cNvSpPr txBox="1"/>
          <p:nvPr/>
        </p:nvSpPr>
        <p:spPr>
          <a:xfrm>
            <a:off x="3146741" y="630905"/>
            <a:ext cx="2113805" cy="584775"/>
          </a:xfrm>
          <a:prstGeom prst="rect">
            <a:avLst/>
          </a:prstGeom>
          <a:noFill/>
        </p:spPr>
        <p:txBody>
          <a:bodyPr wrap="square" rtlCol="0">
            <a:spAutoFit/>
          </a:bodyPr>
          <a:lstStyle/>
          <a:p>
            <a:r>
              <a:rPr lang="en-US" sz="3200" dirty="0">
                <a:solidFill>
                  <a:schemeClr val="bg1"/>
                </a:solidFill>
                <a:latin typeface="Times New Roman" panose="02020603050405020304" pitchFamily="18" charset="0"/>
                <a:cs typeface="Times New Roman" panose="02020603050405020304" pitchFamily="18" charset="0"/>
              </a:rPr>
              <a:t>Conclusion</a:t>
            </a:r>
            <a:endParaRPr lang="en-IN" sz="3200" dirty="0">
              <a:solidFill>
                <a:schemeClr val="bg1"/>
              </a:solidFill>
              <a:latin typeface="Times New Roman" panose="02020603050405020304" pitchFamily="18" charset="0"/>
              <a:cs typeface="Times New Roman" panose="02020603050405020304" pitchFamily="18" charset="0"/>
            </a:endParaRPr>
          </a:p>
        </p:txBody>
      </p:sp>
      <p:sp>
        <p:nvSpPr>
          <p:cNvPr id="7" name="Rectangle 3">
            <a:extLst>
              <a:ext uri="{FF2B5EF4-FFF2-40B4-BE49-F238E27FC236}">
                <a16:creationId xmlns:a16="http://schemas.microsoft.com/office/drawing/2014/main" id="{C4109BCD-0B69-9A0E-BB09-590C329FB20C}"/>
              </a:ext>
            </a:extLst>
          </p:cNvPr>
          <p:cNvSpPr>
            <a:spLocks noChangeArrowheads="1"/>
          </p:cNvSpPr>
          <p:nvPr/>
        </p:nvSpPr>
        <p:spPr bwMode="auto">
          <a:xfrm>
            <a:off x="0" y="2080806"/>
            <a:ext cx="8863584" cy="20928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In conclusion, the development and implementation of a keylogger as part of our security project have underscored the critical importance of vigilance in safeguarding sensitive information. By simulating potential vulnerabilities and exploiting them through the keylogger, we have gained invaluable insights into the methods attackers may employ to compromise systems and steal data. Furthermore, through this project, we have demonstrated the necessity of robust security measures, including encryption protocols, intrusion detection systems, and regular security audits, to mitigate the risks posed by such threats. Moving forward, it is imperative that organizations remain proactive in their approach to cybersecurity, continually reassessing and fortifying their defenses to stay one step ahead of malicious actors. Through ongoing research, education, and collaboration, we can strive towards a more resilient and secure digital landscape.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4">
            <a:extLst>
              <a:ext uri="{FF2B5EF4-FFF2-40B4-BE49-F238E27FC236}">
                <a16:creationId xmlns:a16="http://schemas.microsoft.com/office/drawing/2014/main" id="{8E96B7AE-6668-9440-A72C-FE5C867ADBC6}"/>
              </a:ext>
            </a:extLst>
          </p:cNvPr>
          <p:cNvSpPr>
            <a:spLocks noChangeArrowheads="1"/>
          </p:cNvSpPr>
          <p:nvPr/>
        </p:nvSpPr>
        <p:spPr bwMode="auto">
          <a:xfrm>
            <a:off x="0" y="-300307"/>
            <a:ext cx="314841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pic>
        <p:nvPicPr>
          <p:cNvPr id="281" name="Google Shape;281;p34"/>
          <p:cNvPicPr preferRelativeResize="0"/>
          <p:nvPr/>
        </p:nvPicPr>
        <p:blipFill rotWithShape="1">
          <a:blip r:embed="rId3">
            <a:alphaModFix/>
          </a:blip>
          <a:srcRect l="15133" t="14152" r="22781" b="33430"/>
          <a:stretch/>
        </p:blipFill>
        <p:spPr>
          <a:xfrm>
            <a:off x="0" y="0"/>
            <a:ext cx="9144000" cy="5143500"/>
          </a:xfrm>
          <a:prstGeom prst="rect">
            <a:avLst/>
          </a:prstGeom>
          <a:noFill/>
          <a:ln>
            <a:noFill/>
          </a:ln>
        </p:spPr>
      </p:pic>
      <p:sp>
        <p:nvSpPr>
          <p:cNvPr id="283" name="Google Shape;283;p34"/>
          <p:cNvSpPr txBox="1"/>
          <p:nvPr/>
        </p:nvSpPr>
        <p:spPr>
          <a:xfrm>
            <a:off x="2081232" y="1703433"/>
            <a:ext cx="3688988" cy="12388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endParaRPr sz="700" dirty="0"/>
          </a:p>
        </p:txBody>
      </p:sp>
      <p:pic>
        <p:nvPicPr>
          <p:cNvPr id="285" name="Google Shape;285;p34"/>
          <p:cNvPicPr preferRelativeResize="0"/>
          <p:nvPr/>
        </p:nvPicPr>
        <p:blipFill rotWithShape="1">
          <a:blip r:embed="rId4">
            <a:alphaModFix/>
          </a:blip>
          <a:srcRect/>
          <a:stretch/>
        </p:blipFill>
        <p:spPr>
          <a:xfrm>
            <a:off x="2418749" y="256052"/>
            <a:ext cx="3486614" cy="1447381"/>
          </a:xfrm>
          <a:prstGeom prst="rect">
            <a:avLst/>
          </a:prstGeom>
          <a:noFill/>
          <a:ln>
            <a:noFill/>
          </a:ln>
        </p:spPr>
      </p:pic>
      <p:sp>
        <p:nvSpPr>
          <p:cNvPr id="287" name="Google Shape;287;p34"/>
          <p:cNvSpPr/>
          <p:nvPr/>
        </p:nvSpPr>
        <p:spPr>
          <a:xfrm>
            <a:off x="1510657" y="1008957"/>
            <a:ext cx="768841" cy="772287"/>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pic>
        <p:nvPicPr>
          <p:cNvPr id="289" name="Google Shape;289;p34"/>
          <p:cNvPicPr preferRelativeResize="0"/>
          <p:nvPr/>
        </p:nvPicPr>
        <p:blipFill rotWithShape="1">
          <a:blip r:embed="rId5">
            <a:alphaModFix amt="70000"/>
          </a:blip>
          <a:srcRect/>
          <a:stretch/>
        </p:blipFill>
        <p:spPr>
          <a:xfrm>
            <a:off x="3625865" y="-1879802"/>
            <a:ext cx="4924159" cy="4271708"/>
          </a:xfrm>
          <a:prstGeom prst="rect">
            <a:avLst/>
          </a:prstGeom>
          <a:noFill/>
          <a:ln>
            <a:noFill/>
          </a:ln>
        </p:spPr>
      </p:pic>
      <p:pic>
        <p:nvPicPr>
          <p:cNvPr id="290" name="Google Shape;290;p34"/>
          <p:cNvPicPr preferRelativeResize="0"/>
          <p:nvPr/>
        </p:nvPicPr>
        <p:blipFill rotWithShape="1">
          <a:blip r:embed="rId5">
            <a:alphaModFix/>
          </a:blip>
          <a:srcRect/>
          <a:stretch/>
        </p:blipFill>
        <p:spPr>
          <a:xfrm rot="-1081263">
            <a:off x="-1057659" y="3508486"/>
            <a:ext cx="3007371" cy="2608895"/>
          </a:xfrm>
          <a:prstGeom prst="rect">
            <a:avLst/>
          </a:prstGeom>
          <a:noFill/>
          <a:ln>
            <a:noFill/>
          </a:ln>
        </p:spPr>
      </p:pic>
      <p:sp>
        <p:nvSpPr>
          <p:cNvPr id="2" name="TextBox 1">
            <a:extLst>
              <a:ext uri="{FF2B5EF4-FFF2-40B4-BE49-F238E27FC236}">
                <a16:creationId xmlns:a16="http://schemas.microsoft.com/office/drawing/2014/main" id="{ED16DBA1-5FC7-097C-BB70-23DB71563BE1}"/>
              </a:ext>
            </a:extLst>
          </p:cNvPr>
          <p:cNvSpPr txBox="1"/>
          <p:nvPr/>
        </p:nvSpPr>
        <p:spPr>
          <a:xfrm>
            <a:off x="3031888" y="654205"/>
            <a:ext cx="2573457" cy="584775"/>
          </a:xfrm>
          <a:prstGeom prst="rect">
            <a:avLst/>
          </a:prstGeom>
          <a:noFill/>
        </p:spPr>
        <p:txBody>
          <a:bodyPr wrap="square" rtlCol="0">
            <a:spAutoFit/>
          </a:bodyPr>
          <a:lstStyle/>
          <a:p>
            <a:r>
              <a:rPr lang="en-US" sz="3200" dirty="0">
                <a:solidFill>
                  <a:schemeClr val="bg1"/>
                </a:solidFill>
                <a:latin typeface="Times New Roman" panose="02020603050405020304" pitchFamily="18" charset="0"/>
                <a:cs typeface="Times New Roman" panose="02020603050405020304" pitchFamily="18" charset="0"/>
              </a:rPr>
              <a:t>Future scope</a:t>
            </a:r>
            <a:endParaRPr lang="en-IN" sz="3200" dirty="0">
              <a:solidFill>
                <a:schemeClr val="bg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6F55A9B-17D2-698C-E7D3-5EAC2244C97E}"/>
              </a:ext>
            </a:extLst>
          </p:cNvPr>
          <p:cNvSpPr txBox="1"/>
          <p:nvPr/>
        </p:nvSpPr>
        <p:spPr>
          <a:xfrm>
            <a:off x="505522" y="1932878"/>
            <a:ext cx="8044502" cy="2677656"/>
          </a:xfrm>
          <a:prstGeom prst="rect">
            <a:avLst/>
          </a:prstGeom>
          <a:noFill/>
        </p:spPr>
        <p:txBody>
          <a:bodyPr wrap="square" rtlCol="0">
            <a:spAutoFit/>
          </a:bodyPr>
          <a:lstStyle/>
          <a:p>
            <a:pPr algn="just"/>
            <a:r>
              <a:rPr lang="en-US" b="0" i="0" dirty="0">
                <a:solidFill>
                  <a:schemeClr val="bg1"/>
                </a:solidFill>
                <a:effectLst/>
                <a:latin typeface="Times New Roman" panose="02020603050405020304" pitchFamily="18" charset="0"/>
                <a:cs typeface="Times New Roman" panose="02020603050405020304" pitchFamily="18" charset="0"/>
              </a:rPr>
              <a:t>Looking ahead, the future scope of keyloggers and security is multifaceted and evolving. With the rapid advancement of technology and the increasing integration of digital systems into our daily lives, the role of keyloggers in cybersecurity will continue to expand. Keyloggers, equipped with more sophisticated algorithms and capabilities, may be utilized not only for detecting and preventing unauthorized access but also for enhancing user authentication and behavior analysis. Additionally, as the Internet of Things (IoT) continues to proliferate, keyloggers may play a pivotal role in securing interconnected devices and networks. Furthermore, the advent of artificial intelligence and machine learning presents opportunities to develop proactive defense mechanisms capable of detecting and neutralizing threats in real-time. However, as keyloggers evolve, so too do the challenges in maintaining privacy and ethical considerations surrounding their use. Therefore, it is imperative that future developments in keyloggers and security technologies prioritize both innovation and ethical principles to ensure a balanced approach to protecting digital assets while upholding individual rights and privacy.</a:t>
            </a:r>
            <a:endParaRPr lang="en-IN"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TotalTime>
  <Words>1186</Words>
  <Application>Microsoft Office PowerPoint</Application>
  <PresentationFormat>On-screen Show (16:9)</PresentationFormat>
  <Paragraphs>68</Paragraphs>
  <Slides>11</Slides>
  <Notes>11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11</vt:i4>
      </vt:variant>
    </vt:vector>
  </HeadingPairs>
  <TitlesOfParts>
    <vt:vector size="18" baseType="lpstr">
      <vt:lpstr>Chakra Petch</vt:lpstr>
      <vt:lpstr>Calibri</vt:lpstr>
      <vt:lpstr>Times New Roman</vt:lpstr>
      <vt:lpstr>Söhne</vt:lpstr>
      <vt:lpstr>Arial</vt:lpstr>
      <vt:lpstr>Simple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Sridevi B R</dc:creator>
  <cp:lastModifiedBy>Sridevi B R</cp:lastModifiedBy>
  <cp:revision>268</cp:revision>
  <dcterms:modified xsi:type="dcterms:W3CDTF">2024-04-04T14:38:22Z</dcterms:modified>
</cp:coreProperties>
</file>